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256" r:id="rId6"/>
    <p:sldId id="299" r:id="rId7"/>
    <p:sldId id="308" r:id="rId8"/>
    <p:sldId id="303" r:id="rId9"/>
    <p:sldId id="305" r:id="rId10"/>
    <p:sldId id="307" r:id="rId11"/>
    <p:sldId id="29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Henderson" initials="JH" lastIdx="6" clrIdx="0">
    <p:extLst>
      <p:ext uri="{19B8F6BF-5375-455C-9EA6-DF929625EA0E}">
        <p15:presenceInfo xmlns:p15="http://schemas.microsoft.com/office/powerpoint/2012/main" userId="S::john@traxinternational.co.uk::8b824803-2055-4138-8bff-33f3fd5c00b2" providerId="AD"/>
      </p:ext>
    </p:extLst>
  </p:cmAuthor>
  <p:cmAuthor id="2" name="Alexey Alexeev" initials="AA" lastIdx="6" clrIdx="1">
    <p:extLst>
      <p:ext uri="{19B8F6BF-5375-455C-9EA6-DF929625EA0E}">
        <p15:presenceInfo xmlns:p15="http://schemas.microsoft.com/office/powerpoint/2012/main" userId="S::alexey@traxinternational.co.uk::687f5f2a-8797-45b3-a68a-4cfdda55e34c" providerId="AD"/>
      </p:ext>
    </p:extLst>
  </p:cmAuthor>
  <p:cmAuthor id="3" name=" " initials="" lastIdx="4" clrIdx="2">
    <p:extLst>
      <p:ext uri="{19B8F6BF-5375-455C-9EA6-DF929625EA0E}">
        <p15:presenceInfo xmlns:p15="http://schemas.microsoft.com/office/powerpoint/2012/main" userId="S::hannah@traxinternational.co.uk::4a682e58-84e7-40a5-99b5-f85db3509d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DFFE4-1222-5603-888F-71AF316FBABD}" v="53" dt="2020-12-10T09:13:21.487"/>
    <p1510:client id="{5A4D2037-2671-F5A5-CDE9-A03E782249FB}" v="8" dt="2020-12-10T10:40:07.134"/>
    <p1510:client id="{B29D0621-8A54-FA4F-8221-949DD5804985}" v="27" dt="2020-12-10T09:31:03.381"/>
    <p1510:client id="{CABC23A9-A5CC-614F-96F1-FDC5E8167EDB}" v="14" dt="2020-12-09T11:23:55.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1"/>
    <p:restoredTop sz="94679"/>
  </p:normalViewPr>
  <p:slideViewPr>
    <p:cSldViewPr snapToGrid="0">
      <p:cViewPr varScale="1">
        <p:scale>
          <a:sx n="104" d="100"/>
          <a:sy n="104" d="100"/>
        </p:scale>
        <p:origin x="8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McDonald" userId="S::hannah@traxinternational.co.uk::4a682e58-84e7-40a5-99b5-f85db3509d79" providerId="AD" clId="Web-{096DFFE4-1222-5603-888F-71AF316FBABD}"/>
    <pc:docChg chg="delSld modSld sldOrd">
      <pc:chgData name="Hannah McDonald" userId="S::hannah@traxinternational.co.uk::4a682e58-84e7-40a5-99b5-f85db3509d79" providerId="AD" clId="Web-{096DFFE4-1222-5603-888F-71AF316FBABD}" dt="2020-12-10T09:13:21.487" v="52" actId="20577"/>
      <pc:docMkLst>
        <pc:docMk/>
      </pc:docMkLst>
      <pc:sldChg chg="del">
        <pc:chgData name="Hannah McDonald" userId="S::hannah@traxinternational.co.uk::4a682e58-84e7-40a5-99b5-f85db3509d79" providerId="AD" clId="Web-{096DFFE4-1222-5603-888F-71AF316FBABD}" dt="2020-12-10T09:10:51.283" v="2"/>
        <pc:sldMkLst>
          <pc:docMk/>
          <pc:sldMk cId="4127053036" sldId="261"/>
        </pc:sldMkLst>
      </pc:sldChg>
      <pc:sldChg chg="del">
        <pc:chgData name="Hannah McDonald" userId="S::hannah@traxinternational.co.uk::4a682e58-84e7-40a5-99b5-f85db3509d79" providerId="AD" clId="Web-{096DFFE4-1222-5603-888F-71AF316FBABD}" dt="2020-12-10T09:10:49.330" v="1"/>
        <pc:sldMkLst>
          <pc:docMk/>
          <pc:sldMk cId="3880600836" sldId="262"/>
        </pc:sldMkLst>
      </pc:sldChg>
      <pc:sldChg chg="del">
        <pc:chgData name="Hannah McDonald" userId="S::hannah@traxinternational.co.uk::4a682e58-84e7-40a5-99b5-f85db3509d79" providerId="AD" clId="Web-{096DFFE4-1222-5603-888F-71AF316FBABD}" dt="2020-12-10T09:10:47.252" v="0"/>
        <pc:sldMkLst>
          <pc:docMk/>
          <pc:sldMk cId="911078075" sldId="279"/>
        </pc:sldMkLst>
      </pc:sldChg>
      <pc:sldChg chg="modSp">
        <pc:chgData name="Hannah McDonald" userId="S::hannah@traxinternational.co.uk::4a682e58-84e7-40a5-99b5-f85db3509d79" providerId="AD" clId="Web-{096DFFE4-1222-5603-888F-71AF316FBABD}" dt="2020-12-10T09:13:21.487" v="51" actId="20577"/>
        <pc:sldMkLst>
          <pc:docMk/>
          <pc:sldMk cId="2786182503" sldId="299"/>
        </pc:sldMkLst>
        <pc:spChg chg="mod">
          <ac:chgData name="Hannah McDonald" userId="S::hannah@traxinternational.co.uk::4a682e58-84e7-40a5-99b5-f85db3509d79" providerId="AD" clId="Web-{096DFFE4-1222-5603-888F-71AF316FBABD}" dt="2020-12-10T09:13:21.487" v="51" actId="20577"/>
          <ac:spMkLst>
            <pc:docMk/>
            <pc:sldMk cId="2786182503" sldId="299"/>
            <ac:spMk id="3" creationId="{B6ED323F-620C-5146-857A-4030394377DB}"/>
          </ac:spMkLst>
        </pc:spChg>
      </pc:sldChg>
      <pc:sldChg chg="ord">
        <pc:chgData name="Hannah McDonald" userId="S::hannah@traxinternational.co.uk::4a682e58-84e7-40a5-99b5-f85db3509d79" providerId="AD" clId="Web-{096DFFE4-1222-5603-888F-71AF316FBABD}" dt="2020-12-10T09:11:02.268" v="3"/>
        <pc:sldMkLst>
          <pc:docMk/>
          <pc:sldMk cId="4269948881" sldId="302"/>
        </pc:sldMkLst>
      </pc:sldChg>
      <pc:sldChg chg="ord">
        <pc:chgData name="Hannah McDonald" userId="S::hannah@traxinternational.co.uk::4a682e58-84e7-40a5-99b5-f85db3509d79" providerId="AD" clId="Web-{096DFFE4-1222-5603-888F-71AF316FBABD}" dt="2020-12-10T09:11:04.330" v="4"/>
        <pc:sldMkLst>
          <pc:docMk/>
          <pc:sldMk cId="4268061327" sldId="303"/>
        </pc:sldMkLst>
      </pc:sldChg>
    </pc:docChg>
  </pc:docChgLst>
  <pc:docChgLst>
    <pc:chgData name="Hannah McDonald" userId="S::hannah@traxinternational.co.uk::4a682e58-84e7-40a5-99b5-f85db3509d79" providerId="AD" clId="Web-{5A4D2037-2671-F5A5-CDE9-A03E782249FB}"/>
    <pc:docChg chg="modSld">
      <pc:chgData name="Hannah McDonald" userId="S::hannah@traxinternational.co.uk::4a682e58-84e7-40a5-99b5-f85db3509d79" providerId="AD" clId="Web-{5A4D2037-2671-F5A5-CDE9-A03E782249FB}" dt="2020-12-10T10:40:07.134" v="6" actId="1076"/>
      <pc:docMkLst>
        <pc:docMk/>
      </pc:docMkLst>
      <pc:sldChg chg="modSp">
        <pc:chgData name="Hannah McDonald" userId="S::hannah@traxinternational.co.uk::4a682e58-84e7-40a5-99b5-f85db3509d79" providerId="AD" clId="Web-{5A4D2037-2671-F5A5-CDE9-A03E782249FB}" dt="2020-12-10T10:39:44.978" v="4" actId="14100"/>
        <pc:sldMkLst>
          <pc:docMk/>
          <pc:sldMk cId="2786182503" sldId="299"/>
        </pc:sldMkLst>
        <pc:spChg chg="mod">
          <ac:chgData name="Hannah McDonald" userId="S::hannah@traxinternational.co.uk::4a682e58-84e7-40a5-99b5-f85db3509d79" providerId="AD" clId="Web-{5A4D2037-2671-F5A5-CDE9-A03E782249FB}" dt="2020-12-10T10:39:44.978" v="4" actId="14100"/>
          <ac:spMkLst>
            <pc:docMk/>
            <pc:sldMk cId="2786182503" sldId="299"/>
            <ac:spMk id="3" creationId="{B6ED323F-620C-5146-857A-4030394377DB}"/>
          </ac:spMkLst>
        </pc:spChg>
      </pc:sldChg>
      <pc:sldChg chg="modSp">
        <pc:chgData name="Hannah McDonald" userId="S::hannah@traxinternational.co.uk::4a682e58-84e7-40a5-99b5-f85db3509d79" providerId="AD" clId="Web-{5A4D2037-2671-F5A5-CDE9-A03E782249FB}" dt="2020-12-10T10:40:07.134" v="6" actId="1076"/>
        <pc:sldMkLst>
          <pc:docMk/>
          <pc:sldMk cId="3215882341" sldId="307"/>
        </pc:sldMkLst>
        <pc:spChg chg="mod">
          <ac:chgData name="Hannah McDonald" userId="S::hannah@traxinternational.co.uk::4a682e58-84e7-40a5-99b5-f85db3509d79" providerId="AD" clId="Web-{5A4D2037-2671-F5A5-CDE9-A03E782249FB}" dt="2020-12-10T10:40:02.431" v="5" actId="1076"/>
          <ac:spMkLst>
            <pc:docMk/>
            <pc:sldMk cId="3215882341" sldId="307"/>
            <ac:spMk id="2" creationId="{73C6A3F8-D84E-9B4B-9833-232DD25D8B8C}"/>
          </ac:spMkLst>
        </pc:spChg>
        <pc:spChg chg="mod">
          <ac:chgData name="Hannah McDonald" userId="S::hannah@traxinternational.co.uk::4a682e58-84e7-40a5-99b5-f85db3509d79" providerId="AD" clId="Web-{5A4D2037-2671-F5A5-CDE9-A03E782249FB}" dt="2020-12-10T10:40:07.134" v="6" actId="1076"/>
          <ac:spMkLst>
            <pc:docMk/>
            <pc:sldMk cId="3215882341" sldId="307"/>
            <ac:spMk id="3" creationId="{170294E4-1774-6843-8C64-ECAABAF32787}"/>
          </ac:spMkLst>
        </pc:spChg>
      </pc:sldChg>
    </pc:docChg>
  </pc:docChgLst>
  <pc:docChgLst>
    <pc:chgData name="John Henderson" userId="8b824803-2055-4138-8bff-33f3fd5c00b2" providerId="ADAL" clId="{7B0D6FD7-AEC0-3A48-8334-0EB21A2546B9}"/>
    <pc:docChg chg="custSel modSld">
      <pc:chgData name="John Henderson" userId="8b824803-2055-4138-8bff-33f3fd5c00b2" providerId="ADAL" clId="{7B0D6FD7-AEC0-3A48-8334-0EB21A2546B9}" dt="2020-12-09T10:36:17.067" v="634" actId="1589"/>
      <pc:docMkLst>
        <pc:docMk/>
      </pc:docMkLst>
      <pc:sldChg chg="addCm">
        <pc:chgData name="John Henderson" userId="8b824803-2055-4138-8bff-33f3fd5c00b2" providerId="ADAL" clId="{7B0D6FD7-AEC0-3A48-8334-0EB21A2546B9}" dt="2020-12-09T10:36:17.067" v="634" actId="1589"/>
        <pc:sldMkLst>
          <pc:docMk/>
          <pc:sldMk cId="3479483577" sldId="256"/>
        </pc:sldMkLst>
      </pc:sldChg>
      <pc:sldChg chg="modSp mod">
        <pc:chgData name="John Henderson" userId="8b824803-2055-4138-8bff-33f3fd5c00b2" providerId="ADAL" clId="{7B0D6FD7-AEC0-3A48-8334-0EB21A2546B9}" dt="2020-12-09T10:32:00.058" v="235" actId="207"/>
        <pc:sldMkLst>
          <pc:docMk/>
          <pc:sldMk cId="956803191" sldId="294"/>
        </pc:sldMkLst>
        <pc:spChg chg="mod">
          <ac:chgData name="John Henderson" userId="8b824803-2055-4138-8bff-33f3fd5c00b2" providerId="ADAL" clId="{7B0D6FD7-AEC0-3A48-8334-0EB21A2546B9}" dt="2020-12-09T10:32:00.058" v="235" actId="207"/>
          <ac:spMkLst>
            <pc:docMk/>
            <pc:sldMk cId="956803191" sldId="294"/>
            <ac:spMk id="3" creationId="{54E63991-ADF0-5449-B638-9152844311FB}"/>
          </ac:spMkLst>
        </pc:spChg>
      </pc:sldChg>
      <pc:sldChg chg="modSp mod">
        <pc:chgData name="John Henderson" userId="8b824803-2055-4138-8bff-33f3fd5c00b2" providerId="ADAL" clId="{7B0D6FD7-AEC0-3A48-8334-0EB21A2546B9}" dt="2020-12-09T10:25:53.424" v="68" actId="207"/>
        <pc:sldMkLst>
          <pc:docMk/>
          <pc:sldMk cId="2786182503" sldId="299"/>
        </pc:sldMkLst>
        <pc:spChg chg="mod">
          <ac:chgData name="John Henderson" userId="8b824803-2055-4138-8bff-33f3fd5c00b2" providerId="ADAL" clId="{7B0D6FD7-AEC0-3A48-8334-0EB21A2546B9}" dt="2020-12-09T10:25:53.424" v="68" actId="207"/>
          <ac:spMkLst>
            <pc:docMk/>
            <pc:sldMk cId="2786182503" sldId="299"/>
            <ac:spMk id="3" creationId="{B6ED323F-620C-5146-857A-4030394377DB}"/>
          </ac:spMkLst>
        </pc:spChg>
      </pc:sldChg>
      <pc:sldChg chg="addCm">
        <pc:chgData name="John Henderson" userId="8b824803-2055-4138-8bff-33f3fd5c00b2" providerId="ADAL" clId="{7B0D6FD7-AEC0-3A48-8334-0EB21A2546B9}" dt="2020-12-09T10:26:36.718" v="69" actId="1589"/>
        <pc:sldMkLst>
          <pc:docMk/>
          <pc:sldMk cId="1323942149" sldId="300"/>
        </pc:sldMkLst>
      </pc:sldChg>
      <pc:sldChg chg="modSp mod">
        <pc:chgData name="John Henderson" userId="8b824803-2055-4138-8bff-33f3fd5c00b2" providerId="ADAL" clId="{7B0D6FD7-AEC0-3A48-8334-0EB21A2546B9}" dt="2020-12-09T10:27:10.343" v="81" actId="20577"/>
        <pc:sldMkLst>
          <pc:docMk/>
          <pc:sldMk cId="1313986612" sldId="301"/>
        </pc:sldMkLst>
        <pc:spChg chg="mod">
          <ac:chgData name="John Henderson" userId="8b824803-2055-4138-8bff-33f3fd5c00b2" providerId="ADAL" clId="{7B0D6FD7-AEC0-3A48-8334-0EB21A2546B9}" dt="2020-12-09T10:27:10.343" v="81" actId="20577"/>
          <ac:spMkLst>
            <pc:docMk/>
            <pc:sldMk cId="1313986612" sldId="301"/>
            <ac:spMk id="3" creationId="{74800C92-E5CE-D249-9213-1DEE1E5B5072}"/>
          </ac:spMkLst>
        </pc:spChg>
      </pc:sldChg>
      <pc:sldChg chg="modSp mod">
        <pc:chgData name="John Henderson" userId="8b824803-2055-4138-8bff-33f3fd5c00b2" providerId="ADAL" clId="{7B0D6FD7-AEC0-3A48-8334-0EB21A2546B9}" dt="2020-12-09T10:28:28.158" v="111" actId="20577"/>
        <pc:sldMkLst>
          <pc:docMk/>
          <pc:sldMk cId="4231964677" sldId="304"/>
        </pc:sldMkLst>
        <pc:spChg chg="mod">
          <ac:chgData name="John Henderson" userId="8b824803-2055-4138-8bff-33f3fd5c00b2" providerId="ADAL" clId="{7B0D6FD7-AEC0-3A48-8334-0EB21A2546B9}" dt="2020-12-09T10:28:28.158" v="111" actId="20577"/>
          <ac:spMkLst>
            <pc:docMk/>
            <pc:sldMk cId="4231964677" sldId="304"/>
            <ac:spMk id="3" creationId="{BCF545FB-EABB-9D47-A986-C01B21E68789}"/>
          </ac:spMkLst>
        </pc:spChg>
      </pc:sldChg>
      <pc:sldChg chg="modSp mod">
        <pc:chgData name="John Henderson" userId="8b824803-2055-4138-8bff-33f3fd5c00b2" providerId="ADAL" clId="{7B0D6FD7-AEC0-3A48-8334-0EB21A2546B9}" dt="2020-12-09T10:29:47.453" v="180" actId="207"/>
        <pc:sldMkLst>
          <pc:docMk/>
          <pc:sldMk cId="792134059" sldId="305"/>
        </pc:sldMkLst>
        <pc:spChg chg="mod">
          <ac:chgData name="John Henderson" userId="8b824803-2055-4138-8bff-33f3fd5c00b2" providerId="ADAL" clId="{7B0D6FD7-AEC0-3A48-8334-0EB21A2546B9}" dt="2020-12-09T10:29:47.453" v="180" actId="207"/>
          <ac:spMkLst>
            <pc:docMk/>
            <pc:sldMk cId="792134059" sldId="305"/>
            <ac:spMk id="3" creationId="{A06AB068-5557-464E-898D-DB89227CE864}"/>
          </ac:spMkLst>
        </pc:spChg>
      </pc:sldChg>
      <pc:sldChg chg="modSp mod">
        <pc:chgData name="John Henderson" userId="8b824803-2055-4138-8bff-33f3fd5c00b2" providerId="ADAL" clId="{7B0D6FD7-AEC0-3A48-8334-0EB21A2546B9}" dt="2020-12-09T10:31:06.498" v="217" actId="207"/>
        <pc:sldMkLst>
          <pc:docMk/>
          <pc:sldMk cId="2382843230" sldId="306"/>
        </pc:sldMkLst>
        <pc:spChg chg="mod">
          <ac:chgData name="John Henderson" userId="8b824803-2055-4138-8bff-33f3fd5c00b2" providerId="ADAL" clId="{7B0D6FD7-AEC0-3A48-8334-0EB21A2546B9}" dt="2020-12-09T10:31:06.498" v="217" actId="207"/>
          <ac:spMkLst>
            <pc:docMk/>
            <pc:sldMk cId="2382843230" sldId="306"/>
            <ac:spMk id="3" creationId="{AAF61ABB-3D93-7046-8531-B4896EB6A242}"/>
          </ac:spMkLst>
        </pc:spChg>
      </pc:sldChg>
      <pc:sldChg chg="modSp mod">
        <pc:chgData name="John Henderson" userId="8b824803-2055-4138-8bff-33f3fd5c00b2" providerId="ADAL" clId="{7B0D6FD7-AEC0-3A48-8334-0EB21A2546B9}" dt="2020-12-09T10:35:32.891" v="633" actId="20577"/>
        <pc:sldMkLst>
          <pc:docMk/>
          <pc:sldMk cId="3215882341" sldId="307"/>
        </pc:sldMkLst>
        <pc:spChg chg="mod">
          <ac:chgData name="John Henderson" userId="8b824803-2055-4138-8bff-33f3fd5c00b2" providerId="ADAL" clId="{7B0D6FD7-AEC0-3A48-8334-0EB21A2546B9}" dt="2020-12-09T10:35:32.891" v="633" actId="20577"/>
          <ac:spMkLst>
            <pc:docMk/>
            <pc:sldMk cId="3215882341" sldId="307"/>
            <ac:spMk id="3" creationId="{170294E4-1774-6843-8C64-ECAABAF32787}"/>
          </ac:spMkLst>
        </pc:spChg>
      </pc:sldChg>
      <pc:sldChg chg="modSp mod">
        <pc:chgData name="John Henderson" userId="8b824803-2055-4138-8bff-33f3fd5c00b2" providerId="ADAL" clId="{7B0D6FD7-AEC0-3A48-8334-0EB21A2546B9}" dt="2020-12-09T10:31:44.344" v="229" actId="20577"/>
        <pc:sldMkLst>
          <pc:docMk/>
          <pc:sldMk cId="539758777" sldId="308"/>
        </pc:sldMkLst>
        <pc:spChg chg="mod">
          <ac:chgData name="John Henderson" userId="8b824803-2055-4138-8bff-33f3fd5c00b2" providerId="ADAL" clId="{7B0D6FD7-AEC0-3A48-8334-0EB21A2546B9}" dt="2020-12-09T10:31:44.344" v="229" actId="20577"/>
          <ac:spMkLst>
            <pc:docMk/>
            <pc:sldMk cId="539758777" sldId="308"/>
            <ac:spMk id="3" creationId="{1D030245-0C53-EC48-8DAF-ACF4B7444D1C}"/>
          </ac:spMkLst>
        </pc:spChg>
      </pc:sldChg>
    </pc:docChg>
  </pc:docChgLst>
  <pc:docChgLst>
    <pc:chgData name="Hannah McDonald" userId="4a682e58-84e7-40a5-99b5-f85db3509d79" providerId="ADAL" clId="{B29D0621-8A54-FA4F-8221-949DD5804985}"/>
    <pc:docChg chg="undo custSel mod addSld delSld modSld">
      <pc:chgData name="Hannah McDonald" userId="4a682e58-84e7-40a5-99b5-f85db3509d79" providerId="ADAL" clId="{B29D0621-8A54-FA4F-8221-949DD5804985}" dt="2020-12-10T09:32:06.077" v="606" actId="1076"/>
      <pc:docMkLst>
        <pc:docMk/>
      </pc:docMkLst>
      <pc:sldChg chg="del">
        <pc:chgData name="Hannah McDonald" userId="4a682e58-84e7-40a5-99b5-f85db3509d79" providerId="ADAL" clId="{B29D0621-8A54-FA4F-8221-949DD5804985}" dt="2020-12-10T09:25:49.520" v="410" actId="2696"/>
        <pc:sldMkLst>
          <pc:docMk/>
          <pc:sldMk cId="2901587498" sldId="285"/>
        </pc:sldMkLst>
      </pc:sldChg>
      <pc:sldChg chg="addSp modSp mod modClrScheme chgLayout">
        <pc:chgData name="Hannah McDonald" userId="4a682e58-84e7-40a5-99b5-f85db3509d79" providerId="ADAL" clId="{B29D0621-8A54-FA4F-8221-949DD5804985}" dt="2020-12-10T09:32:06.077" v="606" actId="1076"/>
        <pc:sldMkLst>
          <pc:docMk/>
          <pc:sldMk cId="956803191" sldId="294"/>
        </pc:sldMkLst>
        <pc:spChg chg="mod ord">
          <ac:chgData name="Hannah McDonald" userId="4a682e58-84e7-40a5-99b5-f85db3509d79" providerId="ADAL" clId="{B29D0621-8A54-FA4F-8221-949DD5804985}" dt="2020-12-10T09:25:34.371" v="406" actId="20577"/>
          <ac:spMkLst>
            <pc:docMk/>
            <pc:sldMk cId="956803191" sldId="294"/>
            <ac:spMk id="2" creationId="{AA35B887-BB86-9442-B907-B7510E7BF421}"/>
          </ac:spMkLst>
        </pc:spChg>
        <pc:spChg chg="mod ord">
          <ac:chgData name="Hannah McDonald" userId="4a682e58-84e7-40a5-99b5-f85db3509d79" providerId="ADAL" clId="{B29D0621-8A54-FA4F-8221-949DD5804985}" dt="2020-12-10T09:32:06.077" v="606" actId="1076"/>
          <ac:spMkLst>
            <pc:docMk/>
            <pc:sldMk cId="956803191" sldId="294"/>
            <ac:spMk id="3" creationId="{54E63991-ADF0-5449-B638-9152844311FB}"/>
          </ac:spMkLst>
        </pc:spChg>
        <pc:spChg chg="add mod ord">
          <ac:chgData name="Hannah McDonald" userId="4a682e58-84e7-40a5-99b5-f85db3509d79" providerId="ADAL" clId="{B29D0621-8A54-FA4F-8221-949DD5804985}" dt="2020-12-10T09:31:54.280" v="605" actId="255"/>
          <ac:spMkLst>
            <pc:docMk/>
            <pc:sldMk cId="956803191" sldId="294"/>
            <ac:spMk id="4" creationId="{C6083443-FEF9-B644-8D0F-3B0507FF3310}"/>
          </ac:spMkLst>
        </pc:spChg>
      </pc:sldChg>
      <pc:sldChg chg="addSp delSp modSp mod setBg modClrScheme chgLayout">
        <pc:chgData name="Hannah McDonald" userId="4a682e58-84e7-40a5-99b5-f85db3509d79" providerId="ADAL" clId="{B29D0621-8A54-FA4F-8221-949DD5804985}" dt="2020-12-10T09:31:03.381" v="602" actId="1076"/>
        <pc:sldMkLst>
          <pc:docMk/>
          <pc:sldMk cId="2786182503" sldId="299"/>
        </pc:sldMkLst>
        <pc:spChg chg="mod ord">
          <ac:chgData name="Hannah McDonald" userId="4a682e58-84e7-40a5-99b5-f85db3509d79" providerId="ADAL" clId="{B29D0621-8A54-FA4F-8221-949DD5804985}" dt="2020-12-10T09:15:51.510" v="26" actId="1076"/>
          <ac:spMkLst>
            <pc:docMk/>
            <pc:sldMk cId="2786182503" sldId="299"/>
            <ac:spMk id="2" creationId="{1E112E77-7B1D-9B4E-8F57-CF7806DB9247}"/>
          </ac:spMkLst>
        </pc:spChg>
        <pc:spChg chg="mod ord">
          <ac:chgData name="Hannah McDonald" userId="4a682e58-84e7-40a5-99b5-f85db3509d79" providerId="ADAL" clId="{B29D0621-8A54-FA4F-8221-949DD5804985}" dt="2020-12-10T09:30:50.951" v="599" actId="1076"/>
          <ac:spMkLst>
            <pc:docMk/>
            <pc:sldMk cId="2786182503" sldId="299"/>
            <ac:spMk id="3" creationId="{B6ED323F-620C-5146-857A-4030394377DB}"/>
          </ac:spMkLst>
        </pc:spChg>
        <pc:spChg chg="add del mod ord">
          <ac:chgData name="Hannah McDonald" userId="4a682e58-84e7-40a5-99b5-f85db3509d79" providerId="ADAL" clId="{B29D0621-8A54-FA4F-8221-949DD5804985}" dt="2020-12-10T09:14:35.403" v="6"/>
          <ac:spMkLst>
            <pc:docMk/>
            <pc:sldMk cId="2786182503" sldId="299"/>
            <ac:spMk id="4" creationId="{14C6E788-B297-7541-AEA3-4604800458E2}"/>
          </ac:spMkLst>
        </pc:spChg>
        <pc:spChg chg="add mod">
          <ac:chgData name="Hannah McDonald" userId="4a682e58-84e7-40a5-99b5-f85db3509d79" providerId="ADAL" clId="{B29D0621-8A54-FA4F-8221-949DD5804985}" dt="2020-12-10T09:30:56.741" v="600" actId="1076"/>
          <ac:spMkLst>
            <pc:docMk/>
            <pc:sldMk cId="2786182503" sldId="299"/>
            <ac:spMk id="6" creationId="{0B56960D-3192-A748-AB7A-4949EBA3ACF7}"/>
          </ac:spMkLst>
        </pc:spChg>
        <pc:spChg chg="add del mod">
          <ac:chgData name="Hannah McDonald" userId="4a682e58-84e7-40a5-99b5-f85db3509d79" providerId="ADAL" clId="{B29D0621-8A54-FA4F-8221-949DD5804985}" dt="2020-12-10T09:20:20.657" v="250"/>
          <ac:spMkLst>
            <pc:docMk/>
            <pc:sldMk cId="2786182503" sldId="299"/>
            <ac:spMk id="7" creationId="{3645C533-D51A-B140-94EE-3BDA26F66CF1}"/>
          </ac:spMkLst>
        </pc:spChg>
        <pc:spChg chg="add del">
          <ac:chgData name="Hannah McDonald" userId="4a682e58-84e7-40a5-99b5-f85db3509d79" providerId="ADAL" clId="{B29D0621-8A54-FA4F-8221-949DD5804985}" dt="2020-12-10T09:15:09.690" v="18" actId="26606"/>
          <ac:spMkLst>
            <pc:docMk/>
            <pc:sldMk cId="2786182503" sldId="299"/>
            <ac:spMk id="10" creationId="{9427AF5F-9A0E-42B7-A252-FD64C9885F9C}"/>
          </ac:spMkLst>
        </pc:spChg>
        <pc:picChg chg="add del mod">
          <ac:chgData name="Hannah McDonald" userId="4a682e58-84e7-40a5-99b5-f85db3509d79" providerId="ADAL" clId="{B29D0621-8A54-FA4F-8221-949DD5804985}" dt="2020-12-10T09:20:16.436" v="249" actId="478"/>
          <ac:picMkLst>
            <pc:docMk/>
            <pc:sldMk cId="2786182503" sldId="299"/>
            <ac:picMk id="5" creationId="{0F6CEB3F-DC69-D84F-9E1D-216E70E219E8}"/>
          </ac:picMkLst>
        </pc:picChg>
        <pc:picChg chg="add mod">
          <ac:chgData name="Hannah McDonald" userId="4a682e58-84e7-40a5-99b5-f85db3509d79" providerId="ADAL" clId="{B29D0621-8A54-FA4F-8221-949DD5804985}" dt="2020-12-10T09:31:03.381" v="602" actId="1076"/>
          <ac:picMkLst>
            <pc:docMk/>
            <pc:sldMk cId="2786182503" sldId="299"/>
            <ac:picMk id="9" creationId="{C46EC192-4579-1D41-AC0C-C0ADE6D55F3E}"/>
          </ac:picMkLst>
        </pc:picChg>
      </pc:sldChg>
      <pc:sldChg chg="del">
        <pc:chgData name="Hannah McDonald" userId="4a682e58-84e7-40a5-99b5-f85db3509d79" providerId="ADAL" clId="{B29D0621-8A54-FA4F-8221-949DD5804985}" dt="2020-12-10T09:19:15.348" v="143" actId="2696"/>
        <pc:sldMkLst>
          <pc:docMk/>
          <pc:sldMk cId="1323942149" sldId="300"/>
        </pc:sldMkLst>
      </pc:sldChg>
      <pc:sldChg chg="del">
        <pc:chgData name="Hannah McDonald" userId="4a682e58-84e7-40a5-99b5-f85db3509d79" providerId="ADAL" clId="{B29D0621-8A54-FA4F-8221-949DD5804985}" dt="2020-12-10T09:19:16.099" v="144" actId="2696"/>
        <pc:sldMkLst>
          <pc:docMk/>
          <pc:sldMk cId="1313986612" sldId="301"/>
        </pc:sldMkLst>
      </pc:sldChg>
      <pc:sldChg chg="modSp del mod">
        <pc:chgData name="Hannah McDonald" userId="4a682e58-84e7-40a5-99b5-f85db3509d79" providerId="ADAL" clId="{B29D0621-8A54-FA4F-8221-949DD5804985}" dt="2020-12-10T09:19:01.716" v="140" actId="2696"/>
        <pc:sldMkLst>
          <pc:docMk/>
          <pc:sldMk cId="4269948881" sldId="302"/>
        </pc:sldMkLst>
        <pc:spChg chg="mod">
          <ac:chgData name="Hannah McDonald" userId="4a682e58-84e7-40a5-99b5-f85db3509d79" providerId="ADAL" clId="{B29D0621-8A54-FA4F-8221-949DD5804985}" dt="2020-12-10T09:18:17.619" v="133" actId="27636"/>
          <ac:spMkLst>
            <pc:docMk/>
            <pc:sldMk cId="4269948881" sldId="302"/>
            <ac:spMk id="3" creationId="{5DFA368D-DA6A-B84B-8522-38EA0692825C}"/>
          </ac:spMkLst>
        </pc:spChg>
      </pc:sldChg>
      <pc:sldChg chg="delSp modSp mod">
        <pc:chgData name="Hannah McDonald" userId="4a682e58-84e7-40a5-99b5-f85db3509d79" providerId="ADAL" clId="{B29D0621-8A54-FA4F-8221-949DD5804985}" dt="2020-12-10T09:19:52.115" v="245" actId="20577"/>
        <pc:sldMkLst>
          <pc:docMk/>
          <pc:sldMk cId="4268061327" sldId="303"/>
        </pc:sldMkLst>
        <pc:spChg chg="mod">
          <ac:chgData name="Hannah McDonald" userId="4a682e58-84e7-40a5-99b5-f85db3509d79" providerId="ADAL" clId="{B29D0621-8A54-FA4F-8221-949DD5804985}" dt="2020-12-10T09:19:52.115" v="245" actId="20577"/>
          <ac:spMkLst>
            <pc:docMk/>
            <pc:sldMk cId="4268061327" sldId="303"/>
            <ac:spMk id="3" creationId="{BCF545FB-EABB-9D47-A986-C01B21E68789}"/>
          </ac:spMkLst>
        </pc:spChg>
        <pc:spChg chg="del mod">
          <ac:chgData name="Hannah McDonald" userId="4a682e58-84e7-40a5-99b5-f85db3509d79" providerId="ADAL" clId="{B29D0621-8A54-FA4F-8221-949DD5804985}" dt="2020-12-10T09:16:39.498" v="33"/>
          <ac:spMkLst>
            <pc:docMk/>
            <pc:sldMk cId="4268061327" sldId="303"/>
            <ac:spMk id="5" creationId="{7ABD1AF8-2720-0444-85A4-572850872398}"/>
          </ac:spMkLst>
        </pc:spChg>
        <pc:picChg chg="mod">
          <ac:chgData name="Hannah McDonald" userId="4a682e58-84e7-40a5-99b5-f85db3509d79" providerId="ADAL" clId="{B29D0621-8A54-FA4F-8221-949DD5804985}" dt="2020-12-10T09:19:11.110" v="142" actId="1076"/>
          <ac:picMkLst>
            <pc:docMk/>
            <pc:sldMk cId="4268061327" sldId="303"/>
            <ac:picMk id="4" creationId="{71EF0802-AD50-9545-BEE1-650F11EAA573}"/>
          </ac:picMkLst>
        </pc:picChg>
      </pc:sldChg>
      <pc:sldChg chg="delSp add del">
        <pc:chgData name="Hannah McDonald" userId="4a682e58-84e7-40a5-99b5-f85db3509d79" providerId="ADAL" clId="{B29D0621-8A54-FA4F-8221-949DD5804985}" dt="2020-12-10T09:20:42.425" v="254" actId="2696"/>
        <pc:sldMkLst>
          <pc:docMk/>
          <pc:sldMk cId="4231964677" sldId="304"/>
        </pc:sldMkLst>
        <pc:picChg chg="del">
          <ac:chgData name="Hannah McDonald" userId="4a682e58-84e7-40a5-99b5-f85db3509d79" providerId="ADAL" clId="{B29D0621-8A54-FA4F-8221-949DD5804985}" dt="2020-12-10T09:20:13.080" v="248" actId="21"/>
          <ac:picMkLst>
            <pc:docMk/>
            <pc:sldMk cId="4231964677" sldId="304"/>
            <ac:picMk id="3074" creationId="{E88D6E0E-D750-8346-BDEF-0DB47324BE78}"/>
          </ac:picMkLst>
        </pc:picChg>
      </pc:sldChg>
      <pc:sldChg chg="modSp del mod">
        <pc:chgData name="Hannah McDonald" userId="4a682e58-84e7-40a5-99b5-f85db3509d79" providerId="ADAL" clId="{B29D0621-8A54-FA4F-8221-949DD5804985}" dt="2020-12-10T09:22:28.819" v="297" actId="2696"/>
        <pc:sldMkLst>
          <pc:docMk/>
          <pc:sldMk cId="2382843230" sldId="306"/>
        </pc:sldMkLst>
        <pc:spChg chg="mod">
          <ac:chgData name="Hannah McDonald" userId="4a682e58-84e7-40a5-99b5-f85db3509d79" providerId="ADAL" clId="{B29D0621-8A54-FA4F-8221-949DD5804985}" dt="2020-12-10T09:21:39.132" v="274" actId="21"/>
          <ac:spMkLst>
            <pc:docMk/>
            <pc:sldMk cId="2382843230" sldId="306"/>
            <ac:spMk id="3" creationId="{AAF61ABB-3D93-7046-8531-B4896EB6A242}"/>
          </ac:spMkLst>
        </pc:spChg>
      </pc:sldChg>
      <pc:sldChg chg="modSp del mod">
        <pc:chgData name="Hannah McDonald" userId="4a682e58-84e7-40a5-99b5-f85db3509d79" providerId="ADAL" clId="{B29D0621-8A54-FA4F-8221-949DD5804985}" dt="2020-12-10T09:28:05.562" v="472" actId="2696"/>
        <pc:sldMkLst>
          <pc:docMk/>
          <pc:sldMk cId="539758777" sldId="308"/>
        </pc:sldMkLst>
        <pc:spChg chg="mod">
          <ac:chgData name="Hannah McDonald" userId="4a682e58-84e7-40a5-99b5-f85db3509d79" providerId="ADAL" clId="{B29D0621-8A54-FA4F-8221-949DD5804985}" dt="2020-12-10T09:27:29.667" v="459" actId="21"/>
          <ac:spMkLst>
            <pc:docMk/>
            <pc:sldMk cId="539758777" sldId="308"/>
            <ac:spMk id="3" creationId="{1D030245-0C53-EC48-8DAF-ACF4B7444D1C}"/>
          </ac:spMkLst>
        </pc:spChg>
      </pc:sldChg>
    </pc:docChg>
  </pc:docChgLst>
  <pc:docChgLst>
    <pc:chgData name="Hannah McDonald" userId="S::hannah@traxinternational.co.uk::4a682e58-84e7-40a5-99b5-f85db3509d79" providerId="AD" clId="Web-{27B66CFE-8E8A-79EC-F32B-810F49303B6F}"/>
    <pc:docChg chg="modSld">
      <pc:chgData name="Hannah McDonald" userId="S::hannah@traxinternational.co.uk::4a682e58-84e7-40a5-99b5-f85db3509d79" providerId="AD" clId="Web-{27B66CFE-8E8A-79EC-F32B-810F49303B6F}" dt="2020-12-07T14:28:00.218" v="10" actId="14100"/>
      <pc:docMkLst>
        <pc:docMk/>
      </pc:docMkLst>
      <pc:sldChg chg="modCm">
        <pc:chgData name="Hannah McDonald" userId="S::hannah@traxinternational.co.uk::4a682e58-84e7-40a5-99b5-f85db3509d79" providerId="AD" clId="Web-{27B66CFE-8E8A-79EC-F32B-810F49303B6F}" dt="2020-12-07T14:26:20.184" v="0"/>
        <pc:sldMkLst>
          <pc:docMk/>
          <pc:sldMk cId="3479483577" sldId="256"/>
        </pc:sldMkLst>
      </pc:sldChg>
      <pc:sldChg chg="modSp">
        <pc:chgData name="Hannah McDonald" userId="S::hannah@traxinternational.co.uk::4a682e58-84e7-40a5-99b5-f85db3509d79" providerId="AD" clId="Web-{27B66CFE-8E8A-79EC-F32B-810F49303B6F}" dt="2020-12-07T14:26:42.560" v="1" actId="14100"/>
        <pc:sldMkLst>
          <pc:docMk/>
          <pc:sldMk cId="4269948881" sldId="302"/>
        </pc:sldMkLst>
        <pc:spChg chg="mod">
          <ac:chgData name="Hannah McDonald" userId="S::hannah@traxinternational.co.uk::4a682e58-84e7-40a5-99b5-f85db3509d79" providerId="AD" clId="Web-{27B66CFE-8E8A-79EC-F32B-810F49303B6F}" dt="2020-12-07T14:26:42.560" v="1" actId="14100"/>
          <ac:spMkLst>
            <pc:docMk/>
            <pc:sldMk cId="4269948881" sldId="302"/>
            <ac:spMk id="3" creationId="{5DFA368D-DA6A-B84B-8522-38EA0692825C}"/>
          </ac:spMkLst>
        </pc:spChg>
      </pc:sldChg>
      <pc:sldChg chg="modSp">
        <pc:chgData name="Hannah McDonald" userId="S::hannah@traxinternational.co.uk::4a682e58-84e7-40a5-99b5-f85db3509d79" providerId="AD" clId="Web-{27B66CFE-8E8A-79EC-F32B-810F49303B6F}" dt="2020-12-07T14:27:26.576" v="6" actId="14100"/>
        <pc:sldMkLst>
          <pc:docMk/>
          <pc:sldMk cId="4268061327" sldId="303"/>
        </pc:sldMkLst>
        <pc:spChg chg="mod">
          <ac:chgData name="Hannah McDonald" userId="S::hannah@traxinternational.co.uk::4a682e58-84e7-40a5-99b5-f85db3509d79" providerId="AD" clId="Web-{27B66CFE-8E8A-79EC-F32B-810F49303B6F}" dt="2020-12-07T14:27:23.014" v="5" actId="1076"/>
          <ac:spMkLst>
            <pc:docMk/>
            <pc:sldMk cId="4268061327" sldId="303"/>
            <ac:spMk id="2" creationId="{DF623F32-3AB8-2C41-A2FD-A31BC20DCAC6}"/>
          </ac:spMkLst>
        </pc:spChg>
        <pc:spChg chg="mod">
          <ac:chgData name="Hannah McDonald" userId="S::hannah@traxinternational.co.uk::4a682e58-84e7-40a5-99b5-f85db3509d79" providerId="AD" clId="Web-{27B66CFE-8E8A-79EC-F32B-810F49303B6F}" dt="2020-12-07T14:27:26.576" v="6" actId="14100"/>
          <ac:spMkLst>
            <pc:docMk/>
            <pc:sldMk cId="4268061327" sldId="303"/>
            <ac:spMk id="3" creationId="{BCF545FB-EABB-9D47-A986-C01B21E68789}"/>
          </ac:spMkLst>
        </pc:spChg>
      </pc:sldChg>
      <pc:sldChg chg="modSp">
        <pc:chgData name="Hannah McDonald" userId="S::hannah@traxinternational.co.uk::4a682e58-84e7-40a5-99b5-f85db3509d79" providerId="AD" clId="Web-{27B66CFE-8E8A-79EC-F32B-810F49303B6F}" dt="2020-12-07T14:27:43.858" v="8" actId="14100"/>
        <pc:sldMkLst>
          <pc:docMk/>
          <pc:sldMk cId="4231964677" sldId="304"/>
        </pc:sldMkLst>
        <pc:spChg chg="mod">
          <ac:chgData name="Hannah McDonald" userId="S::hannah@traxinternational.co.uk::4a682e58-84e7-40a5-99b5-f85db3509d79" providerId="AD" clId="Web-{27B66CFE-8E8A-79EC-F32B-810F49303B6F}" dt="2020-12-07T14:27:43.858" v="8" actId="14100"/>
          <ac:spMkLst>
            <pc:docMk/>
            <pc:sldMk cId="4231964677" sldId="304"/>
            <ac:spMk id="3" creationId="{BCF545FB-EABB-9D47-A986-C01B21E68789}"/>
          </ac:spMkLst>
        </pc:spChg>
        <pc:picChg chg="mod">
          <ac:chgData name="Hannah McDonald" userId="S::hannah@traxinternational.co.uk::4a682e58-84e7-40a5-99b5-f85db3509d79" providerId="AD" clId="Web-{27B66CFE-8E8A-79EC-F32B-810F49303B6F}" dt="2020-12-07T14:27:40.108" v="7" actId="1076"/>
          <ac:picMkLst>
            <pc:docMk/>
            <pc:sldMk cId="4231964677" sldId="304"/>
            <ac:picMk id="3074" creationId="{E88D6E0E-D750-8346-BDEF-0DB47324BE78}"/>
          </ac:picMkLst>
        </pc:picChg>
      </pc:sldChg>
      <pc:sldChg chg="modSp">
        <pc:chgData name="Hannah McDonald" userId="S::hannah@traxinternational.co.uk::4a682e58-84e7-40a5-99b5-f85db3509d79" providerId="AD" clId="Web-{27B66CFE-8E8A-79EC-F32B-810F49303B6F}" dt="2020-12-07T14:28:00.218" v="10" actId="14100"/>
        <pc:sldMkLst>
          <pc:docMk/>
          <pc:sldMk cId="792134059" sldId="305"/>
        </pc:sldMkLst>
        <pc:spChg chg="mod">
          <ac:chgData name="Hannah McDonald" userId="S::hannah@traxinternational.co.uk::4a682e58-84e7-40a5-99b5-f85db3509d79" providerId="AD" clId="Web-{27B66CFE-8E8A-79EC-F32B-810F49303B6F}" dt="2020-12-07T14:28:00.218" v="10" actId="14100"/>
          <ac:spMkLst>
            <pc:docMk/>
            <pc:sldMk cId="792134059" sldId="305"/>
            <ac:spMk id="3" creationId="{A06AB068-5557-464E-898D-DB89227CE864}"/>
          </ac:spMkLst>
        </pc:spChg>
        <pc:picChg chg="mod">
          <ac:chgData name="Hannah McDonald" userId="S::hannah@traxinternational.co.uk::4a682e58-84e7-40a5-99b5-f85db3509d79" providerId="AD" clId="Web-{27B66CFE-8E8A-79EC-F32B-810F49303B6F}" dt="2020-12-07T14:27:56.421" v="9" actId="1076"/>
          <ac:picMkLst>
            <pc:docMk/>
            <pc:sldMk cId="792134059" sldId="305"/>
            <ac:picMk id="4098" creationId="{2F96C86E-1206-B343-8982-F111353E17F8}"/>
          </ac:picMkLst>
        </pc:picChg>
      </pc:sldChg>
    </pc:docChg>
  </pc:docChgLst>
  <pc:docChgLst>
    <pc:chgData name="Hannah McDonald" userId="4a682e58-84e7-40a5-99b5-f85db3509d79" providerId="ADAL" clId="{CABC23A9-A5CC-614F-96F1-FDC5E8167EDB}"/>
    <pc:docChg chg="custSel modSld">
      <pc:chgData name="Hannah McDonald" userId="4a682e58-84e7-40a5-99b5-f85db3509d79" providerId="ADAL" clId="{CABC23A9-A5CC-614F-96F1-FDC5E8167EDB}" dt="2020-12-09T11:25:28.069" v="90" actId="207"/>
      <pc:docMkLst>
        <pc:docMk/>
      </pc:docMkLst>
      <pc:sldChg chg="delCm">
        <pc:chgData name="Hannah McDonald" userId="4a682e58-84e7-40a5-99b5-f85db3509d79" providerId="ADAL" clId="{CABC23A9-A5CC-614F-96F1-FDC5E8167EDB}" dt="2020-12-09T11:16:43.159" v="55" actId="1592"/>
        <pc:sldMkLst>
          <pc:docMk/>
          <pc:sldMk cId="3479483577" sldId="256"/>
        </pc:sldMkLst>
      </pc:sldChg>
      <pc:sldChg chg="modSp mod">
        <pc:chgData name="Hannah McDonald" userId="4a682e58-84e7-40a5-99b5-f85db3509d79" providerId="ADAL" clId="{CABC23A9-A5CC-614F-96F1-FDC5E8167EDB}" dt="2020-12-09T11:25:28.069" v="90" actId="207"/>
        <pc:sldMkLst>
          <pc:docMk/>
          <pc:sldMk cId="956803191" sldId="294"/>
        </pc:sldMkLst>
        <pc:spChg chg="mod">
          <ac:chgData name="Hannah McDonald" userId="4a682e58-84e7-40a5-99b5-f85db3509d79" providerId="ADAL" clId="{CABC23A9-A5CC-614F-96F1-FDC5E8167EDB}" dt="2020-12-09T11:25:28.069" v="90" actId="207"/>
          <ac:spMkLst>
            <pc:docMk/>
            <pc:sldMk cId="956803191" sldId="294"/>
            <ac:spMk id="3" creationId="{54E63991-ADF0-5449-B638-9152844311FB}"/>
          </ac:spMkLst>
        </pc:spChg>
      </pc:sldChg>
      <pc:sldChg chg="modSp mod">
        <pc:chgData name="Hannah McDonald" userId="4a682e58-84e7-40a5-99b5-f85db3509d79" providerId="ADAL" clId="{CABC23A9-A5CC-614F-96F1-FDC5E8167EDB}" dt="2020-12-09T11:21:13.585" v="57" actId="207"/>
        <pc:sldMkLst>
          <pc:docMk/>
          <pc:sldMk cId="2786182503" sldId="299"/>
        </pc:sldMkLst>
        <pc:spChg chg="mod">
          <ac:chgData name="Hannah McDonald" userId="4a682e58-84e7-40a5-99b5-f85db3509d79" providerId="ADAL" clId="{CABC23A9-A5CC-614F-96F1-FDC5E8167EDB}" dt="2020-12-09T11:21:13.585" v="57" actId="207"/>
          <ac:spMkLst>
            <pc:docMk/>
            <pc:sldMk cId="2786182503" sldId="299"/>
            <ac:spMk id="3" creationId="{B6ED323F-620C-5146-857A-4030394377DB}"/>
          </ac:spMkLst>
        </pc:spChg>
      </pc:sldChg>
      <pc:sldChg chg="addSp modSp mod delCm">
        <pc:chgData name="Hannah McDonald" userId="4a682e58-84e7-40a5-99b5-f85db3509d79" providerId="ADAL" clId="{CABC23A9-A5CC-614F-96F1-FDC5E8167EDB}" dt="2020-12-09T11:21:53.459" v="62" actId="1592"/>
        <pc:sldMkLst>
          <pc:docMk/>
          <pc:sldMk cId="1323942149" sldId="300"/>
        </pc:sldMkLst>
        <pc:spChg chg="add mod">
          <ac:chgData name="Hannah McDonald" userId="4a682e58-84e7-40a5-99b5-f85db3509d79" providerId="ADAL" clId="{CABC23A9-A5CC-614F-96F1-FDC5E8167EDB}" dt="2020-12-09T11:21:47.667" v="61" actId="207"/>
          <ac:spMkLst>
            <pc:docMk/>
            <pc:sldMk cId="1323942149" sldId="300"/>
            <ac:spMk id="4" creationId="{A5E3D417-D2EA-CF41-AFF0-EF8A6D47F2E6}"/>
          </ac:spMkLst>
        </pc:spChg>
      </pc:sldChg>
      <pc:sldChg chg="modSp mod">
        <pc:chgData name="Hannah McDonald" userId="4a682e58-84e7-40a5-99b5-f85db3509d79" providerId="ADAL" clId="{CABC23A9-A5CC-614F-96F1-FDC5E8167EDB}" dt="2020-12-07T14:21:20.400" v="0" actId="113"/>
        <pc:sldMkLst>
          <pc:docMk/>
          <pc:sldMk cId="4269948881" sldId="302"/>
        </pc:sldMkLst>
        <pc:spChg chg="mod">
          <ac:chgData name="Hannah McDonald" userId="4a682e58-84e7-40a5-99b5-f85db3509d79" providerId="ADAL" clId="{CABC23A9-A5CC-614F-96F1-FDC5E8167EDB}" dt="2020-12-07T14:21:20.400" v="0" actId="113"/>
          <ac:spMkLst>
            <pc:docMk/>
            <pc:sldMk cId="4269948881" sldId="302"/>
            <ac:spMk id="3" creationId="{5DFA368D-DA6A-B84B-8522-38EA0692825C}"/>
          </ac:spMkLst>
        </pc:spChg>
      </pc:sldChg>
      <pc:sldChg chg="addSp modSp mod">
        <pc:chgData name="Hannah McDonald" userId="4a682e58-84e7-40a5-99b5-f85db3509d79" providerId="ADAL" clId="{CABC23A9-A5CC-614F-96F1-FDC5E8167EDB}" dt="2020-12-09T11:23:59.023" v="84" actId="1076"/>
        <pc:sldMkLst>
          <pc:docMk/>
          <pc:sldMk cId="4268061327" sldId="303"/>
        </pc:sldMkLst>
        <pc:spChg chg="mod">
          <ac:chgData name="Hannah McDonald" userId="4a682e58-84e7-40a5-99b5-f85db3509d79" providerId="ADAL" clId="{CABC23A9-A5CC-614F-96F1-FDC5E8167EDB}" dt="2020-12-09T11:23:59.023" v="84" actId="1076"/>
          <ac:spMkLst>
            <pc:docMk/>
            <pc:sldMk cId="4268061327" sldId="303"/>
            <ac:spMk id="3" creationId="{BCF545FB-EABB-9D47-A986-C01B21E68789}"/>
          </ac:spMkLst>
        </pc:spChg>
        <pc:spChg chg="add mod">
          <ac:chgData name="Hannah McDonald" userId="4a682e58-84e7-40a5-99b5-f85db3509d79" providerId="ADAL" clId="{CABC23A9-A5CC-614F-96F1-FDC5E8167EDB}" dt="2020-12-09T11:23:53.546" v="82" actId="14100"/>
          <ac:spMkLst>
            <pc:docMk/>
            <pc:sldMk cId="4268061327" sldId="303"/>
            <ac:spMk id="5" creationId="{7ABD1AF8-2720-0444-85A4-572850872398}"/>
          </ac:spMkLst>
        </pc:spChg>
        <pc:picChg chg="mod">
          <ac:chgData name="Hannah McDonald" userId="4a682e58-84e7-40a5-99b5-f85db3509d79" providerId="ADAL" clId="{CABC23A9-A5CC-614F-96F1-FDC5E8167EDB}" dt="2020-12-09T11:23:55.507" v="83" actId="1076"/>
          <ac:picMkLst>
            <pc:docMk/>
            <pc:sldMk cId="4268061327" sldId="303"/>
            <ac:picMk id="4" creationId="{71EF0802-AD50-9545-BEE1-650F11EAA573}"/>
          </ac:picMkLst>
        </pc:picChg>
      </pc:sldChg>
      <pc:sldChg chg="modSp mod">
        <pc:chgData name="Hannah McDonald" userId="4a682e58-84e7-40a5-99b5-f85db3509d79" providerId="ADAL" clId="{CABC23A9-A5CC-614F-96F1-FDC5E8167EDB}" dt="2020-12-09T11:24:44.594" v="85" actId="207"/>
        <pc:sldMkLst>
          <pc:docMk/>
          <pc:sldMk cId="792134059" sldId="305"/>
        </pc:sldMkLst>
        <pc:spChg chg="mod">
          <ac:chgData name="Hannah McDonald" userId="4a682e58-84e7-40a5-99b5-f85db3509d79" providerId="ADAL" clId="{CABC23A9-A5CC-614F-96F1-FDC5E8167EDB}" dt="2020-12-09T11:24:44.594" v="85" actId="207"/>
          <ac:spMkLst>
            <pc:docMk/>
            <pc:sldMk cId="792134059" sldId="305"/>
            <ac:spMk id="3" creationId="{A06AB068-5557-464E-898D-DB89227CE864}"/>
          </ac:spMkLst>
        </pc:spChg>
      </pc:sldChg>
      <pc:sldChg chg="modSp mod">
        <pc:chgData name="Hannah McDonald" userId="4a682e58-84e7-40a5-99b5-f85db3509d79" providerId="ADAL" clId="{CABC23A9-A5CC-614F-96F1-FDC5E8167EDB}" dt="2020-12-09T11:25:16.716" v="89" actId="207"/>
        <pc:sldMkLst>
          <pc:docMk/>
          <pc:sldMk cId="2382843230" sldId="306"/>
        </pc:sldMkLst>
        <pc:spChg chg="mod">
          <ac:chgData name="Hannah McDonald" userId="4a682e58-84e7-40a5-99b5-f85db3509d79" providerId="ADAL" clId="{CABC23A9-A5CC-614F-96F1-FDC5E8167EDB}" dt="2020-12-09T11:25:16.716" v="89" actId="207"/>
          <ac:spMkLst>
            <pc:docMk/>
            <pc:sldMk cId="2382843230" sldId="306"/>
            <ac:spMk id="3" creationId="{AAF61ABB-3D93-7046-8531-B4896EB6A242}"/>
          </ac:spMkLst>
        </pc:spChg>
      </pc:sldChg>
      <pc:sldChg chg="modSp mod">
        <pc:chgData name="Hannah McDonald" userId="4a682e58-84e7-40a5-99b5-f85db3509d79" providerId="ADAL" clId="{CABC23A9-A5CC-614F-96F1-FDC5E8167EDB}" dt="2020-12-09T11:25:09.472" v="88" actId="1076"/>
        <pc:sldMkLst>
          <pc:docMk/>
          <pc:sldMk cId="3215882341" sldId="307"/>
        </pc:sldMkLst>
        <pc:spChg chg="mod">
          <ac:chgData name="Hannah McDonald" userId="4a682e58-84e7-40a5-99b5-f85db3509d79" providerId="ADAL" clId="{CABC23A9-A5CC-614F-96F1-FDC5E8167EDB}" dt="2020-12-09T11:25:09.472" v="88" actId="1076"/>
          <ac:spMkLst>
            <pc:docMk/>
            <pc:sldMk cId="3215882341" sldId="307"/>
            <ac:spMk id="3" creationId="{170294E4-1774-6843-8C64-ECAABAF32787}"/>
          </ac:spMkLst>
        </pc:spChg>
      </pc:sldChg>
      <pc:sldChg chg="modSp mod">
        <pc:chgData name="Hannah McDonald" userId="4a682e58-84e7-40a5-99b5-f85db3509d79" providerId="ADAL" clId="{CABC23A9-A5CC-614F-96F1-FDC5E8167EDB}" dt="2020-12-07T14:25:29.236" v="52" actId="113"/>
        <pc:sldMkLst>
          <pc:docMk/>
          <pc:sldMk cId="539758777" sldId="308"/>
        </pc:sldMkLst>
        <pc:spChg chg="mod">
          <ac:chgData name="Hannah McDonald" userId="4a682e58-84e7-40a5-99b5-f85db3509d79" providerId="ADAL" clId="{CABC23A9-A5CC-614F-96F1-FDC5E8167EDB}" dt="2020-12-07T14:25:29.236" v="52" actId="113"/>
          <ac:spMkLst>
            <pc:docMk/>
            <pc:sldMk cId="539758777" sldId="308"/>
            <ac:spMk id="3" creationId="{1D030245-0C53-EC48-8DAF-ACF4B7444D1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C64A-4A79-2044-8380-7E0EF27D68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8C8254-4573-154F-9A55-3797C3040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4462FE9-960A-E446-99DD-B5EA6A230BC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C818F65-2660-0743-8316-0EC0B8F64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213660-2B13-E144-9E81-4F527019E409}"/>
              </a:ext>
            </a:extLst>
          </p:cNvPr>
          <p:cNvSpPr>
            <a:spLocks noGrp="1"/>
          </p:cNvSpPr>
          <p:nvPr>
            <p:ph type="sldNum" sz="quarter" idx="12"/>
          </p:nvPr>
        </p:nvSpPr>
        <p:spPr>
          <a:xfrm>
            <a:off x="8610600" y="6356350"/>
            <a:ext cx="2743200" cy="365125"/>
          </a:xfrm>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375573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5A55-370D-9D45-9CFC-711BA10CD46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48BDE2-DE44-4448-8305-5B51B60821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67171C-C5D5-A948-8C37-A706551C3450}"/>
              </a:ext>
            </a:extLst>
          </p:cNvPr>
          <p:cNvSpPr>
            <a:spLocks noGrp="1"/>
          </p:cNvSpPr>
          <p:nvPr>
            <p:ph type="dt" sz="half" idx="10"/>
          </p:nvPr>
        </p:nvSpPr>
        <p:spPr/>
        <p:txBody>
          <a:bodyPr/>
          <a:lstStyle/>
          <a:p>
            <a:fld id="{1DBA15CA-2485-B94B-A5F3-E4F35C86F822}" type="datetimeFigureOut">
              <a:rPr lang="en-US" smtClean="0"/>
              <a:t>12/14/20</a:t>
            </a:fld>
            <a:endParaRPr lang="en-US"/>
          </a:p>
        </p:txBody>
      </p:sp>
      <p:sp>
        <p:nvSpPr>
          <p:cNvPr id="5" name="Footer Placeholder 4">
            <a:extLst>
              <a:ext uri="{FF2B5EF4-FFF2-40B4-BE49-F238E27FC236}">
                <a16:creationId xmlns:a16="http://schemas.microsoft.com/office/drawing/2014/main" id="{5E2DEE3F-3DAB-EE46-8BE9-FB33B713C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294AEF-FE23-CC4B-B179-32CCB8013D3D}"/>
              </a:ext>
            </a:extLst>
          </p:cNvPr>
          <p:cNvSpPr>
            <a:spLocks noGrp="1"/>
          </p:cNvSpPr>
          <p:nvPr>
            <p:ph type="sldNum" sz="quarter" idx="12"/>
          </p:nvPr>
        </p:nvSpPr>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160223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50EE8F-69C6-6041-9B07-FE2C544119E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FD5C50-CBBD-E140-AC1B-6D6C6C9D894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8F96B7-2B62-F14D-8DCE-6C693ECFFB6E}"/>
              </a:ext>
            </a:extLst>
          </p:cNvPr>
          <p:cNvSpPr>
            <a:spLocks noGrp="1"/>
          </p:cNvSpPr>
          <p:nvPr>
            <p:ph type="dt" sz="half" idx="10"/>
          </p:nvPr>
        </p:nvSpPr>
        <p:spPr/>
        <p:txBody>
          <a:bodyPr/>
          <a:lstStyle/>
          <a:p>
            <a:fld id="{1DBA15CA-2485-B94B-A5F3-E4F35C86F822}" type="datetimeFigureOut">
              <a:rPr lang="en-US" smtClean="0"/>
              <a:t>12/14/20</a:t>
            </a:fld>
            <a:endParaRPr lang="en-US"/>
          </a:p>
        </p:txBody>
      </p:sp>
      <p:sp>
        <p:nvSpPr>
          <p:cNvPr id="5" name="Footer Placeholder 4">
            <a:extLst>
              <a:ext uri="{FF2B5EF4-FFF2-40B4-BE49-F238E27FC236}">
                <a16:creationId xmlns:a16="http://schemas.microsoft.com/office/drawing/2014/main" id="{BB060B3A-C8C2-DA49-8051-83A300CE2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6B2A0-60AC-9844-8BCE-2ECEEE7C6293}"/>
              </a:ext>
            </a:extLst>
          </p:cNvPr>
          <p:cNvSpPr>
            <a:spLocks noGrp="1"/>
          </p:cNvSpPr>
          <p:nvPr>
            <p:ph type="sldNum" sz="quarter" idx="12"/>
          </p:nvPr>
        </p:nvSpPr>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273290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784C1-6E77-F946-BE12-3A441F6F35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D69E8F2-1A81-1244-A76B-EB77BF7A5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C01BC87-2E26-FD41-B1E8-4D1B168812B1}"/>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5" name="Footer Placeholder 4">
            <a:extLst>
              <a:ext uri="{FF2B5EF4-FFF2-40B4-BE49-F238E27FC236}">
                <a16:creationId xmlns:a16="http://schemas.microsoft.com/office/drawing/2014/main" id="{BE6F2B06-9E25-6E41-A6ED-301170878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1C224-65B3-7E4B-92D2-6778ADF89E6E}"/>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1687380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B6D4-6D8E-B444-B567-12DE9E7E9AD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46C3F4-2B7D-234E-B25E-859BC0D1FE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69B4B7-D7DA-5841-B3A9-83C09F67154E}"/>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5" name="Footer Placeholder 4">
            <a:extLst>
              <a:ext uri="{FF2B5EF4-FFF2-40B4-BE49-F238E27FC236}">
                <a16:creationId xmlns:a16="http://schemas.microsoft.com/office/drawing/2014/main" id="{23288A24-9EEF-304A-95E8-8F1D7B683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888EC-27E4-FE4A-A1F7-B7412FD2F7EB}"/>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3658037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994A-55A1-4D48-825C-81F1E63E6F4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B720DF7-88E6-9E47-ADFD-7CCAB36427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F2FFF7-9F7E-314F-8034-47F6F3A5B443}"/>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5" name="Footer Placeholder 4">
            <a:extLst>
              <a:ext uri="{FF2B5EF4-FFF2-40B4-BE49-F238E27FC236}">
                <a16:creationId xmlns:a16="http://schemas.microsoft.com/office/drawing/2014/main" id="{942054B2-4D31-2F4C-85DE-00A971443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C4CBB-EBE5-1347-9FDD-C5BE47182789}"/>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4105732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27AD-7E7C-5B48-A797-AE9420E4971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E627FD-28B9-5945-AB4E-8999860E8FE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4160AF6-6121-4747-ABA0-40F8FB7916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18F59B1-5BED-CD44-89FF-42C2A6864223}"/>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6" name="Footer Placeholder 5">
            <a:extLst>
              <a:ext uri="{FF2B5EF4-FFF2-40B4-BE49-F238E27FC236}">
                <a16:creationId xmlns:a16="http://schemas.microsoft.com/office/drawing/2014/main" id="{3254104D-4FC6-8844-86C6-83FA835F1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1102F-C131-EE40-9973-B9598CB71831}"/>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403545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4A5C-8E6A-7145-8681-D12C66CB77A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455402-2DF8-0A45-8B1B-06AF7E8D9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EF2665-2137-094F-9BF1-25E4BD32099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C154EA-4AFB-854D-87C2-F3A917C45F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6D8CAD2-C398-DF42-B0F4-0D4BD32972A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6AFB28E-23C4-F244-AFA7-E1481C527448}"/>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8" name="Footer Placeholder 7">
            <a:extLst>
              <a:ext uri="{FF2B5EF4-FFF2-40B4-BE49-F238E27FC236}">
                <a16:creationId xmlns:a16="http://schemas.microsoft.com/office/drawing/2014/main" id="{5C4A57AC-14DF-0946-9D60-D4A529201E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B62B83-B754-8946-83B6-FA5254DB97D9}"/>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3996761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4238-FC83-2649-B616-7DD6F110375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D217065-AF62-FA48-B66B-0CF5CAFFDC08}"/>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4" name="Footer Placeholder 3">
            <a:extLst>
              <a:ext uri="{FF2B5EF4-FFF2-40B4-BE49-F238E27FC236}">
                <a16:creationId xmlns:a16="http://schemas.microsoft.com/office/drawing/2014/main" id="{F88BF41F-6D83-1F4E-8194-5A3B0E74E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1FD00E-5E37-174D-B08B-7EA844797EAF}"/>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1584379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B777CE-0BF6-794B-AC70-32D261724816}"/>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3" name="Footer Placeholder 2">
            <a:extLst>
              <a:ext uri="{FF2B5EF4-FFF2-40B4-BE49-F238E27FC236}">
                <a16:creationId xmlns:a16="http://schemas.microsoft.com/office/drawing/2014/main" id="{5F7362D4-7F81-994A-A991-EDBBDF7659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2A61B3-E0E6-FF4D-A80A-AAB95F0F52CE}"/>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1406816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E738-C150-8940-8F07-12730E4BC4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A9E0A3-7FAD-5745-AD51-F9661DC51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74CDB5-44CB-CB47-9D31-4BAFDC867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95A85A-36DA-4B4F-913B-310CAE3CB06B}"/>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6" name="Footer Placeholder 5">
            <a:extLst>
              <a:ext uri="{FF2B5EF4-FFF2-40B4-BE49-F238E27FC236}">
                <a16:creationId xmlns:a16="http://schemas.microsoft.com/office/drawing/2014/main" id="{52D823B6-E4C3-1B4E-BA26-29630B94B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6F869-9F3A-4D41-A360-770CF5F48E82}"/>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14962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3131-378D-3D4A-AE7D-23A86073540D}"/>
              </a:ext>
            </a:extLst>
          </p:cNvPr>
          <p:cNvSpPr>
            <a:spLocks noGrp="1"/>
          </p:cNvSpPr>
          <p:nvPr>
            <p:ph type="title"/>
          </p:nvPr>
        </p:nvSpPr>
        <p:spPr/>
        <p:txBody>
          <a:bodyPr/>
          <a:lstStyle>
            <a:lvl1pPr>
              <a:defRPr b="1">
                <a:solidFill>
                  <a:srgbClr val="002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28441F-EAB7-3F4D-A523-A85FE9611D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C2A034-54BB-AF4D-83C7-32D5ECFD2C0B}"/>
              </a:ext>
            </a:extLst>
          </p:cNvPr>
          <p:cNvSpPr>
            <a:spLocks noGrp="1"/>
          </p:cNvSpPr>
          <p:nvPr>
            <p:ph type="dt" sz="half" idx="10"/>
          </p:nvPr>
        </p:nvSpPr>
        <p:spPr/>
        <p:txBody>
          <a:bodyPr/>
          <a:lstStyle/>
          <a:p>
            <a:fld id="{1DBA15CA-2485-B94B-A5F3-E4F35C86F822}" type="datetimeFigureOut">
              <a:rPr lang="en-US" smtClean="0"/>
              <a:t>12/14/20</a:t>
            </a:fld>
            <a:endParaRPr lang="en-US"/>
          </a:p>
        </p:txBody>
      </p:sp>
      <p:sp>
        <p:nvSpPr>
          <p:cNvPr id="5" name="Footer Placeholder 4">
            <a:extLst>
              <a:ext uri="{FF2B5EF4-FFF2-40B4-BE49-F238E27FC236}">
                <a16:creationId xmlns:a16="http://schemas.microsoft.com/office/drawing/2014/main" id="{611C0CB2-0FF5-664A-A4F8-368434FA1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DDF35-0818-984E-B0BB-1C30B80B6FEC}"/>
              </a:ext>
            </a:extLst>
          </p:cNvPr>
          <p:cNvSpPr>
            <a:spLocks noGrp="1"/>
          </p:cNvSpPr>
          <p:nvPr>
            <p:ph type="sldNum" sz="quarter" idx="12"/>
          </p:nvPr>
        </p:nvSpPr>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607375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FB62-6971-AF42-A354-749614407D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EFB0D61-D304-C24D-B01D-2495BD54E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97CC12-4E8A-6F48-A267-FDD8CBEBA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D9A2CA-60E3-834A-B7BD-44AE9E243027}"/>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6" name="Footer Placeholder 5">
            <a:extLst>
              <a:ext uri="{FF2B5EF4-FFF2-40B4-BE49-F238E27FC236}">
                <a16:creationId xmlns:a16="http://schemas.microsoft.com/office/drawing/2014/main" id="{8CA150F1-56C6-5241-9A82-7DF34A7DB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08BBD-9A29-B148-B05B-D9F4C062FFD0}"/>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3244793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784A-7D26-B54D-9C23-6AA0AD02F4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89F029-82C5-864D-AD02-DB5D93ADCA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1CF0D8-ED1F-8D41-A922-AB0D4EAF6451}"/>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5" name="Footer Placeholder 4">
            <a:extLst>
              <a:ext uri="{FF2B5EF4-FFF2-40B4-BE49-F238E27FC236}">
                <a16:creationId xmlns:a16="http://schemas.microsoft.com/office/drawing/2014/main" id="{6C8A8E9E-1DD4-474F-90E0-F647D80FE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6791F-31AD-DD41-A9EE-E67F421FF54F}"/>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329036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563586-B55B-D84A-848D-448E233B592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2D5BEE-775B-954B-B79A-EAD11D0F95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75AA93-00F3-4E4C-BD46-8776F03C2AD2}"/>
              </a:ext>
            </a:extLst>
          </p:cNvPr>
          <p:cNvSpPr>
            <a:spLocks noGrp="1"/>
          </p:cNvSpPr>
          <p:nvPr>
            <p:ph type="dt" sz="half" idx="10"/>
          </p:nvPr>
        </p:nvSpPr>
        <p:spPr/>
        <p:txBody>
          <a:bodyPr/>
          <a:lstStyle/>
          <a:p>
            <a:fld id="{18DB3E41-8E8C-C64A-88AE-BDD233DD34DB}" type="datetimeFigureOut">
              <a:rPr lang="en-US" smtClean="0"/>
              <a:t>12/14/20</a:t>
            </a:fld>
            <a:endParaRPr lang="en-US"/>
          </a:p>
        </p:txBody>
      </p:sp>
      <p:sp>
        <p:nvSpPr>
          <p:cNvPr id="5" name="Footer Placeholder 4">
            <a:extLst>
              <a:ext uri="{FF2B5EF4-FFF2-40B4-BE49-F238E27FC236}">
                <a16:creationId xmlns:a16="http://schemas.microsoft.com/office/drawing/2014/main" id="{A031680C-5FF7-634F-B85E-D68F8E448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08567-BBFE-4F4B-A6B8-BE395735A9EE}"/>
              </a:ext>
            </a:extLst>
          </p:cNvPr>
          <p:cNvSpPr>
            <a:spLocks noGrp="1"/>
          </p:cNvSpPr>
          <p:nvPr>
            <p:ph type="sldNum" sz="quarter" idx="12"/>
          </p:nvPr>
        </p:nvSpPr>
        <p:spPr/>
        <p:txBody>
          <a:bodyPr/>
          <a:lstStyle/>
          <a:p>
            <a:fld id="{A10F2A4D-159E-C54F-BFCB-C4675E970221}" type="slidenum">
              <a:rPr lang="en-US" smtClean="0"/>
              <a:t>‹#›</a:t>
            </a:fld>
            <a:endParaRPr lang="en-US"/>
          </a:p>
        </p:txBody>
      </p:sp>
    </p:spTree>
    <p:extLst>
      <p:ext uri="{BB962C8B-B14F-4D97-AF65-F5344CB8AC3E}">
        <p14:creationId xmlns:p14="http://schemas.microsoft.com/office/powerpoint/2010/main" val="187684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93D2-CF56-5549-A669-65AD10E4595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4B7D02B-CFCD-B44C-8358-1919EB9E9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CF9D4F7-A2A4-004D-8612-C24FC0358FEB}"/>
              </a:ext>
            </a:extLst>
          </p:cNvPr>
          <p:cNvSpPr>
            <a:spLocks noGrp="1"/>
          </p:cNvSpPr>
          <p:nvPr>
            <p:ph type="dt" sz="half" idx="10"/>
          </p:nvPr>
        </p:nvSpPr>
        <p:spPr/>
        <p:txBody>
          <a:bodyPr/>
          <a:lstStyle/>
          <a:p>
            <a:fld id="{1DBA15CA-2485-B94B-A5F3-E4F35C86F822}" type="datetimeFigureOut">
              <a:rPr lang="en-US" smtClean="0"/>
              <a:t>12/14/20</a:t>
            </a:fld>
            <a:endParaRPr lang="en-US"/>
          </a:p>
        </p:txBody>
      </p:sp>
      <p:sp>
        <p:nvSpPr>
          <p:cNvPr id="5" name="Footer Placeholder 4">
            <a:extLst>
              <a:ext uri="{FF2B5EF4-FFF2-40B4-BE49-F238E27FC236}">
                <a16:creationId xmlns:a16="http://schemas.microsoft.com/office/drawing/2014/main" id="{7A5866B7-568B-5F44-B0EC-F5E41870B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FB19D-382E-C04C-9043-12E1536773A1}"/>
              </a:ext>
            </a:extLst>
          </p:cNvPr>
          <p:cNvSpPr>
            <a:spLocks noGrp="1"/>
          </p:cNvSpPr>
          <p:nvPr>
            <p:ph type="sldNum" sz="quarter" idx="12"/>
          </p:nvPr>
        </p:nvSpPr>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89029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B89D-923D-AF4F-A356-9CBA752D425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3E06DC-C2B2-FE41-AF20-3579126B27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8E5029-B3B1-9845-8736-9015A97ABBD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013CC2F-38A9-354D-8337-3FBC12BF8F69}"/>
              </a:ext>
            </a:extLst>
          </p:cNvPr>
          <p:cNvSpPr>
            <a:spLocks noGrp="1"/>
          </p:cNvSpPr>
          <p:nvPr>
            <p:ph type="dt" sz="half" idx="10"/>
          </p:nvPr>
        </p:nvSpPr>
        <p:spPr/>
        <p:txBody>
          <a:bodyPr/>
          <a:lstStyle/>
          <a:p>
            <a:fld id="{1DBA15CA-2485-B94B-A5F3-E4F35C86F822}" type="datetimeFigureOut">
              <a:rPr lang="en-US" smtClean="0"/>
              <a:t>12/14/20</a:t>
            </a:fld>
            <a:endParaRPr lang="en-US"/>
          </a:p>
        </p:txBody>
      </p:sp>
      <p:sp>
        <p:nvSpPr>
          <p:cNvPr id="6" name="Footer Placeholder 5">
            <a:extLst>
              <a:ext uri="{FF2B5EF4-FFF2-40B4-BE49-F238E27FC236}">
                <a16:creationId xmlns:a16="http://schemas.microsoft.com/office/drawing/2014/main" id="{52430D42-78AE-BD47-A9E4-86C132113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BBADD0-2D8E-0B44-B394-2F5FEFF0E192}"/>
              </a:ext>
            </a:extLst>
          </p:cNvPr>
          <p:cNvSpPr>
            <a:spLocks noGrp="1"/>
          </p:cNvSpPr>
          <p:nvPr>
            <p:ph type="sldNum" sz="quarter" idx="12"/>
          </p:nvPr>
        </p:nvSpPr>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31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E0FB-2DD0-BC43-B44F-B4E1B5B2C8D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3E892D-F018-6F4C-8A98-CEDD8577FB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40B3D6-773A-8A43-8547-112C17681F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00D5183-0E20-CF46-9DB1-9F1BF8EBD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1EBF81B-5FF8-1A44-B1AF-2498DD664C7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5553B08-4CC2-D84C-95B4-9C01DFB817BD}"/>
              </a:ext>
            </a:extLst>
          </p:cNvPr>
          <p:cNvSpPr>
            <a:spLocks noGrp="1"/>
          </p:cNvSpPr>
          <p:nvPr>
            <p:ph type="dt" sz="half" idx="10"/>
          </p:nvPr>
        </p:nvSpPr>
        <p:spPr/>
        <p:txBody>
          <a:bodyPr/>
          <a:lstStyle/>
          <a:p>
            <a:fld id="{1DBA15CA-2485-B94B-A5F3-E4F35C86F822}" type="datetimeFigureOut">
              <a:rPr lang="en-US" smtClean="0"/>
              <a:t>12/14/20</a:t>
            </a:fld>
            <a:endParaRPr lang="en-US"/>
          </a:p>
        </p:txBody>
      </p:sp>
      <p:sp>
        <p:nvSpPr>
          <p:cNvPr id="8" name="Footer Placeholder 7">
            <a:extLst>
              <a:ext uri="{FF2B5EF4-FFF2-40B4-BE49-F238E27FC236}">
                <a16:creationId xmlns:a16="http://schemas.microsoft.com/office/drawing/2014/main" id="{A74C59E9-2FFE-114F-A8F5-9D12AC0716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DC968B-80EE-204A-8ADB-D64261BA39AD}"/>
              </a:ext>
            </a:extLst>
          </p:cNvPr>
          <p:cNvSpPr>
            <a:spLocks noGrp="1"/>
          </p:cNvSpPr>
          <p:nvPr>
            <p:ph type="sldNum" sz="quarter" idx="12"/>
          </p:nvPr>
        </p:nvSpPr>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64553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2BB7-A05C-E744-9D9C-26CAA49C81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D097ED7-0C2B-F442-BA4E-2E78467627D1}"/>
              </a:ext>
            </a:extLst>
          </p:cNvPr>
          <p:cNvSpPr>
            <a:spLocks noGrp="1"/>
          </p:cNvSpPr>
          <p:nvPr>
            <p:ph type="dt" sz="half" idx="10"/>
          </p:nvPr>
        </p:nvSpPr>
        <p:spPr/>
        <p:txBody>
          <a:bodyPr/>
          <a:lstStyle/>
          <a:p>
            <a:fld id="{1DBA15CA-2485-B94B-A5F3-E4F35C86F822}" type="datetimeFigureOut">
              <a:rPr lang="en-US" smtClean="0"/>
              <a:t>12/14/20</a:t>
            </a:fld>
            <a:endParaRPr lang="en-US"/>
          </a:p>
        </p:txBody>
      </p:sp>
      <p:sp>
        <p:nvSpPr>
          <p:cNvPr id="4" name="Footer Placeholder 3">
            <a:extLst>
              <a:ext uri="{FF2B5EF4-FFF2-40B4-BE49-F238E27FC236}">
                <a16:creationId xmlns:a16="http://schemas.microsoft.com/office/drawing/2014/main" id="{5DD52EFC-78D1-7E4F-88CB-0FBD353347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917EC3-0CDB-D24B-A770-070D3613DB33}"/>
              </a:ext>
            </a:extLst>
          </p:cNvPr>
          <p:cNvSpPr>
            <a:spLocks noGrp="1"/>
          </p:cNvSpPr>
          <p:nvPr>
            <p:ph type="sldNum" sz="quarter" idx="12"/>
          </p:nvPr>
        </p:nvSpPr>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99096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C3B51-FB12-AF4A-BB09-E3F19C0659A5}"/>
              </a:ext>
            </a:extLst>
          </p:cNvPr>
          <p:cNvSpPr>
            <a:spLocks noGrp="1"/>
          </p:cNvSpPr>
          <p:nvPr>
            <p:ph type="dt" sz="half" idx="10"/>
          </p:nvPr>
        </p:nvSpPr>
        <p:spPr/>
        <p:txBody>
          <a:bodyPr/>
          <a:lstStyle/>
          <a:p>
            <a:fld id="{1DBA15CA-2485-B94B-A5F3-E4F35C86F822}" type="datetimeFigureOut">
              <a:rPr lang="en-US" smtClean="0"/>
              <a:t>12/14/20</a:t>
            </a:fld>
            <a:endParaRPr lang="en-US"/>
          </a:p>
        </p:txBody>
      </p:sp>
      <p:sp>
        <p:nvSpPr>
          <p:cNvPr id="3" name="Footer Placeholder 2">
            <a:extLst>
              <a:ext uri="{FF2B5EF4-FFF2-40B4-BE49-F238E27FC236}">
                <a16:creationId xmlns:a16="http://schemas.microsoft.com/office/drawing/2014/main" id="{4B869AC1-22D0-2944-81DF-DCFBCDD26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572C98-63B9-5D43-891C-DF9F654471B9}"/>
              </a:ext>
            </a:extLst>
          </p:cNvPr>
          <p:cNvSpPr>
            <a:spLocks noGrp="1"/>
          </p:cNvSpPr>
          <p:nvPr>
            <p:ph type="sldNum" sz="quarter" idx="12"/>
          </p:nvPr>
        </p:nvSpPr>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96142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D2CA-C3AC-2641-859D-4B66FDFAA9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C589A2B-3DDA-6E4A-83F0-83A77859B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B24FAAD-FB61-694B-9B9B-40374F019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AAF7D1-551F-4F40-83E2-DF07D5DE3146}"/>
              </a:ext>
            </a:extLst>
          </p:cNvPr>
          <p:cNvSpPr>
            <a:spLocks noGrp="1"/>
          </p:cNvSpPr>
          <p:nvPr>
            <p:ph type="dt" sz="half" idx="10"/>
          </p:nvPr>
        </p:nvSpPr>
        <p:spPr/>
        <p:txBody>
          <a:bodyPr/>
          <a:lstStyle/>
          <a:p>
            <a:fld id="{1DBA15CA-2485-B94B-A5F3-E4F35C86F822}" type="datetimeFigureOut">
              <a:rPr lang="en-US" smtClean="0"/>
              <a:t>12/14/20</a:t>
            </a:fld>
            <a:endParaRPr lang="en-US"/>
          </a:p>
        </p:txBody>
      </p:sp>
      <p:sp>
        <p:nvSpPr>
          <p:cNvPr id="6" name="Footer Placeholder 5">
            <a:extLst>
              <a:ext uri="{FF2B5EF4-FFF2-40B4-BE49-F238E27FC236}">
                <a16:creationId xmlns:a16="http://schemas.microsoft.com/office/drawing/2014/main" id="{7663F498-0E18-854E-A196-BACC509B6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27D73-E7C5-2847-B731-E41949B284D0}"/>
              </a:ext>
            </a:extLst>
          </p:cNvPr>
          <p:cNvSpPr>
            <a:spLocks noGrp="1"/>
          </p:cNvSpPr>
          <p:nvPr>
            <p:ph type="sldNum" sz="quarter" idx="12"/>
          </p:nvPr>
        </p:nvSpPr>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318504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CBB2-B95C-2A45-A2F0-79E9AD8F33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64B9E79-4A84-8647-BDF8-00F6B783C5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2EF15C-57EB-A843-99EF-3F6E470F7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CF2844-EE3B-B34E-9CA1-1ACDC31827BD}"/>
              </a:ext>
            </a:extLst>
          </p:cNvPr>
          <p:cNvSpPr>
            <a:spLocks noGrp="1"/>
          </p:cNvSpPr>
          <p:nvPr>
            <p:ph type="dt" sz="half" idx="10"/>
          </p:nvPr>
        </p:nvSpPr>
        <p:spPr/>
        <p:txBody>
          <a:bodyPr/>
          <a:lstStyle/>
          <a:p>
            <a:fld id="{1DBA15CA-2485-B94B-A5F3-E4F35C86F822}" type="datetimeFigureOut">
              <a:rPr lang="en-US" smtClean="0"/>
              <a:t>12/14/20</a:t>
            </a:fld>
            <a:endParaRPr lang="en-US"/>
          </a:p>
        </p:txBody>
      </p:sp>
      <p:sp>
        <p:nvSpPr>
          <p:cNvPr id="6" name="Footer Placeholder 5">
            <a:extLst>
              <a:ext uri="{FF2B5EF4-FFF2-40B4-BE49-F238E27FC236}">
                <a16:creationId xmlns:a16="http://schemas.microsoft.com/office/drawing/2014/main" id="{8224B2A5-8317-2347-945B-454B3608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6B0F6D-F871-3246-820E-EF6137A61677}"/>
              </a:ext>
            </a:extLst>
          </p:cNvPr>
          <p:cNvSpPr>
            <a:spLocks noGrp="1"/>
          </p:cNvSpPr>
          <p:nvPr>
            <p:ph type="sldNum" sz="quarter" idx="12"/>
          </p:nvPr>
        </p:nvSpPr>
        <p:spPr/>
        <p:txBody>
          <a:bodyPr/>
          <a:lstStyle/>
          <a:p>
            <a:fld id="{428507E4-7C9E-2D42-B7CE-BEB5F81D80CE}" type="slidenum">
              <a:rPr lang="en-US" smtClean="0"/>
              <a:t>‹#›</a:t>
            </a:fld>
            <a:endParaRPr lang="en-US"/>
          </a:p>
        </p:txBody>
      </p:sp>
    </p:spTree>
    <p:extLst>
      <p:ext uri="{BB962C8B-B14F-4D97-AF65-F5344CB8AC3E}">
        <p14:creationId xmlns:p14="http://schemas.microsoft.com/office/powerpoint/2010/main" val="336339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E4EE6-1B39-C34C-B088-B121B7154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1BA6253-0532-3349-BA2B-5F3C3E95E3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2C0DBCA2-377D-384F-9EE4-D4D2B81378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65E667-76AB-4649-B843-264DC9623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507E4-7C9E-2D42-B7CE-BEB5F81D80CE}" type="slidenum">
              <a:rPr lang="en-US" smtClean="0"/>
              <a:t>‹#›</a:t>
            </a:fld>
            <a:endParaRPr lang="en-US"/>
          </a:p>
        </p:txBody>
      </p:sp>
      <p:grpSp>
        <p:nvGrpSpPr>
          <p:cNvPr id="9" name="Group 8">
            <a:extLst>
              <a:ext uri="{FF2B5EF4-FFF2-40B4-BE49-F238E27FC236}">
                <a16:creationId xmlns:a16="http://schemas.microsoft.com/office/drawing/2014/main" id="{F11F16B7-5A9A-DD46-9DAE-FC811AD65B38}"/>
              </a:ext>
            </a:extLst>
          </p:cNvPr>
          <p:cNvGrpSpPr/>
          <p:nvPr userDrawn="1"/>
        </p:nvGrpSpPr>
        <p:grpSpPr>
          <a:xfrm>
            <a:off x="1984375" y="5852477"/>
            <a:ext cx="6983729" cy="1007745"/>
            <a:chOff x="0" y="0"/>
            <a:chExt cx="6628078" cy="956945"/>
          </a:xfrm>
        </p:grpSpPr>
        <p:pic>
          <p:nvPicPr>
            <p:cNvPr id="10" name="Picture 9" descr="A picture containing drawing&#10;&#10;Description automatically generated">
              <a:extLst>
                <a:ext uri="{FF2B5EF4-FFF2-40B4-BE49-F238E27FC236}">
                  <a16:creationId xmlns:a16="http://schemas.microsoft.com/office/drawing/2014/main" id="{BDF5A2A7-0691-F94E-87F6-CE1EFD05B5E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11748" t="21270" r="10793" b="20000"/>
            <a:stretch/>
          </p:blipFill>
          <p:spPr bwMode="auto">
            <a:xfrm>
              <a:off x="0" y="0"/>
              <a:ext cx="1262380" cy="956945"/>
            </a:xfrm>
            <a:prstGeom prst="rect">
              <a:avLst/>
            </a:prstGeom>
            <a:ln>
              <a:noFill/>
            </a:ln>
            <a:extLst>
              <a:ext uri="{53640926-AAD7-44D8-BBD7-CCE9431645EC}">
                <a14:shadowObscured xmlns:a14="http://schemas.microsoft.com/office/drawing/2010/main"/>
              </a:ext>
            </a:extLst>
          </p:spPr>
        </p:pic>
        <p:pic>
          <p:nvPicPr>
            <p:cNvPr id="11" name="Picture 10" descr="A close up of a sign&#10;&#10;Description automatically generated">
              <a:extLst>
                <a:ext uri="{FF2B5EF4-FFF2-40B4-BE49-F238E27FC236}">
                  <a16:creationId xmlns:a16="http://schemas.microsoft.com/office/drawing/2014/main" id="{7FFE560B-E73C-5749-B4E7-DDD95A780C9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68017" y="360783"/>
              <a:ext cx="1824990" cy="41402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9C95CB4-39F7-614B-8D9F-0B0E08FCE02C}"/>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23712" b="33605"/>
            <a:stretch/>
          </p:blipFill>
          <p:spPr bwMode="auto">
            <a:xfrm>
              <a:off x="3514531" y="205273"/>
              <a:ext cx="1154430" cy="459105"/>
            </a:xfrm>
            <a:prstGeom prst="rect">
              <a:avLst/>
            </a:prstGeom>
            <a:ln>
              <a:noFill/>
            </a:ln>
            <a:extLst>
              <a:ext uri="{53640926-AAD7-44D8-BBD7-CCE9431645EC}">
                <a14:shadowObscured xmlns:a14="http://schemas.microsoft.com/office/drawing/2010/main"/>
              </a:ext>
            </a:extLst>
          </p:spPr>
        </p:pic>
        <p:pic>
          <p:nvPicPr>
            <p:cNvPr id="13" name="Picture 12" descr="A picture containing object, drawing, clock&#10;&#10;Description automatically generated">
              <a:extLst>
                <a:ext uri="{FF2B5EF4-FFF2-40B4-BE49-F238E27FC236}">
                  <a16:creationId xmlns:a16="http://schemas.microsoft.com/office/drawing/2014/main" id="{885FC56F-A1D5-2C46-86E1-24DC95B2FE5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001208" y="261257"/>
              <a:ext cx="1626870" cy="536575"/>
            </a:xfrm>
            <a:prstGeom prst="rect">
              <a:avLst/>
            </a:prstGeom>
          </p:spPr>
        </p:pic>
      </p:grpSp>
      <p:sp>
        <p:nvSpPr>
          <p:cNvPr id="4" name="Date Placeholder 3">
            <a:extLst>
              <a:ext uri="{FF2B5EF4-FFF2-40B4-BE49-F238E27FC236}">
                <a16:creationId xmlns:a16="http://schemas.microsoft.com/office/drawing/2014/main" id="{2A8A5615-DBF7-CB47-83D1-BEB27AEDCE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r>
              <a:rPr lang="en-US"/>
              <a:t>15/10/2020 Version 0.5</a:t>
            </a:r>
          </a:p>
        </p:txBody>
      </p:sp>
      <p:pic>
        <p:nvPicPr>
          <p:cNvPr id="15" name="Picture 4" descr="Skyports">
            <a:extLst>
              <a:ext uri="{FF2B5EF4-FFF2-40B4-BE49-F238E27FC236}">
                <a16:creationId xmlns:a16="http://schemas.microsoft.com/office/drawing/2014/main" id="{11B753B9-3CB4-F946-936D-9D08BF24A53E}"/>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185477" y="6176963"/>
            <a:ext cx="2101758" cy="4564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CA291C5B-957B-C242-834A-FD0B055028BF}"/>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99004" y="6131278"/>
            <a:ext cx="1052278" cy="55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56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08FB46-F4E9-5B4E-A369-B67AF5FEA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1A092C-4CDB-3646-A541-1D2D3A8F0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54766A-6004-224E-A874-93C0F047C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r>
              <a:rPr lang="en-US"/>
              <a:t>15/10/2020 Version 0.5</a:t>
            </a:r>
            <a:endParaRPr lang="en-US">
              <a:solidFill>
                <a:schemeClr val="tx1"/>
              </a:solidFill>
            </a:endParaRPr>
          </a:p>
        </p:txBody>
      </p:sp>
      <p:sp>
        <p:nvSpPr>
          <p:cNvPr id="5" name="Footer Placeholder 4">
            <a:extLst>
              <a:ext uri="{FF2B5EF4-FFF2-40B4-BE49-F238E27FC236}">
                <a16:creationId xmlns:a16="http://schemas.microsoft.com/office/drawing/2014/main" id="{F4DA3237-89F1-7C40-B88D-3A4F683F26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EBCFBC-53F0-024F-818B-40E347951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F2A4D-159E-C54F-BFCB-C4675E970221}" type="slidenum">
              <a:rPr lang="en-US" smtClean="0"/>
              <a:t>‹#›</a:t>
            </a:fld>
            <a:endParaRPr lang="en-US"/>
          </a:p>
        </p:txBody>
      </p:sp>
      <p:grpSp>
        <p:nvGrpSpPr>
          <p:cNvPr id="7" name="Group 6">
            <a:extLst>
              <a:ext uri="{FF2B5EF4-FFF2-40B4-BE49-F238E27FC236}">
                <a16:creationId xmlns:a16="http://schemas.microsoft.com/office/drawing/2014/main" id="{1EF98804-55D6-754D-9FD9-CB6977A00E38}"/>
              </a:ext>
            </a:extLst>
          </p:cNvPr>
          <p:cNvGrpSpPr/>
          <p:nvPr userDrawn="1"/>
        </p:nvGrpSpPr>
        <p:grpSpPr>
          <a:xfrm>
            <a:off x="2604135" y="5852477"/>
            <a:ext cx="6983729" cy="1007745"/>
            <a:chOff x="0" y="0"/>
            <a:chExt cx="6628078" cy="956945"/>
          </a:xfrm>
        </p:grpSpPr>
        <p:pic>
          <p:nvPicPr>
            <p:cNvPr id="8" name="Picture 7" descr="A picture containing drawing&#10;&#10;Description automatically generated">
              <a:extLst>
                <a:ext uri="{FF2B5EF4-FFF2-40B4-BE49-F238E27FC236}">
                  <a16:creationId xmlns:a16="http://schemas.microsoft.com/office/drawing/2014/main" id="{A53CA916-AB91-7B41-B1B2-D1DA025A1F7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11748" t="21270" r="10793" b="20000"/>
            <a:stretch/>
          </p:blipFill>
          <p:spPr bwMode="auto">
            <a:xfrm>
              <a:off x="0" y="0"/>
              <a:ext cx="1262380" cy="956945"/>
            </a:xfrm>
            <a:prstGeom prst="rect">
              <a:avLst/>
            </a:prstGeom>
            <a:ln>
              <a:noFill/>
            </a:ln>
            <a:extLst>
              <a:ext uri="{53640926-AAD7-44D8-BBD7-CCE9431645EC}">
                <a14:shadowObscured xmlns:a14="http://schemas.microsoft.com/office/drawing/2010/main"/>
              </a:ext>
            </a:extLst>
          </p:spPr>
        </p:pic>
        <p:pic>
          <p:nvPicPr>
            <p:cNvPr id="9" name="Picture 8" descr="A close up of a sign&#10;&#10;Description automatically generated">
              <a:extLst>
                <a:ext uri="{FF2B5EF4-FFF2-40B4-BE49-F238E27FC236}">
                  <a16:creationId xmlns:a16="http://schemas.microsoft.com/office/drawing/2014/main" id="{B46A618E-11FF-A947-8CE4-5B2ADB374E0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68017" y="360783"/>
              <a:ext cx="1824990" cy="4140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BC6E8F2-D576-784D-AC14-300477FB7C68}"/>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23712" b="33605"/>
            <a:stretch/>
          </p:blipFill>
          <p:spPr bwMode="auto">
            <a:xfrm>
              <a:off x="3514531" y="205273"/>
              <a:ext cx="1154430" cy="459105"/>
            </a:xfrm>
            <a:prstGeom prst="rect">
              <a:avLst/>
            </a:prstGeom>
            <a:ln>
              <a:noFill/>
            </a:ln>
            <a:extLst>
              <a:ext uri="{53640926-AAD7-44D8-BBD7-CCE9431645EC}">
                <a14:shadowObscured xmlns:a14="http://schemas.microsoft.com/office/drawing/2010/main"/>
              </a:ext>
            </a:extLst>
          </p:spPr>
        </p:pic>
        <p:pic>
          <p:nvPicPr>
            <p:cNvPr id="11" name="Picture 10" descr="A picture containing object, drawing, clock&#10;&#10;Description automatically generated">
              <a:extLst>
                <a:ext uri="{FF2B5EF4-FFF2-40B4-BE49-F238E27FC236}">
                  <a16:creationId xmlns:a16="http://schemas.microsoft.com/office/drawing/2014/main" id="{CF5539C2-9019-674F-AB02-B2DBDC28E79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001208" y="261257"/>
              <a:ext cx="1626870" cy="536575"/>
            </a:xfrm>
            <a:prstGeom prst="rect">
              <a:avLst/>
            </a:prstGeom>
          </p:spPr>
        </p:pic>
      </p:grpSp>
    </p:spTree>
    <p:extLst>
      <p:ext uri="{BB962C8B-B14F-4D97-AF65-F5344CB8AC3E}">
        <p14:creationId xmlns:p14="http://schemas.microsoft.com/office/powerpoint/2010/main" val="3199054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goodwoodbvlos@traxinternational.co.u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AC4CFD-4F1F-5B4A-85CA-40BC373FE007}"/>
              </a:ext>
            </a:extLst>
          </p:cNvPr>
          <p:cNvSpPr>
            <a:spLocks noGrp="1"/>
          </p:cNvSpPr>
          <p:nvPr>
            <p:ph type="ctrTitle"/>
          </p:nvPr>
        </p:nvSpPr>
        <p:spPr>
          <a:xfrm>
            <a:off x="1524000" y="2235200"/>
            <a:ext cx="9144000" cy="2387600"/>
          </a:xfrm>
        </p:spPr>
        <p:txBody>
          <a:bodyPr>
            <a:normAutofit/>
          </a:bodyPr>
          <a:lstStyle/>
          <a:p>
            <a:r>
              <a:rPr lang="en-US" sz="4900" dirty="0">
                <a:solidFill>
                  <a:srgbClr val="002060"/>
                </a:solidFill>
              </a:rPr>
              <a:t>Drone Operations in the vicinity of Goodwood Aerodrome</a:t>
            </a:r>
            <a:br>
              <a:rPr lang="en-US" dirty="0">
                <a:solidFill>
                  <a:srgbClr val="002060"/>
                </a:solidFill>
              </a:rPr>
            </a:br>
            <a:endParaRPr lang="en-GB" dirty="0"/>
          </a:p>
        </p:txBody>
      </p:sp>
    </p:spTree>
    <p:extLst>
      <p:ext uri="{BB962C8B-B14F-4D97-AF65-F5344CB8AC3E}">
        <p14:creationId xmlns:p14="http://schemas.microsoft.com/office/powerpoint/2010/main" val="347948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2E77-7B1D-9B4E-8F57-CF7806DB9247}"/>
              </a:ext>
            </a:extLst>
          </p:cNvPr>
          <p:cNvSpPr>
            <a:spLocks noGrp="1"/>
          </p:cNvSpPr>
          <p:nvPr>
            <p:ph type="title"/>
          </p:nvPr>
        </p:nvSpPr>
        <p:spPr>
          <a:xfrm>
            <a:off x="87085" y="0"/>
            <a:ext cx="10515600" cy="1325563"/>
          </a:xfrm>
        </p:spPr>
        <p:txBody>
          <a:bodyPr>
            <a:normAutofit/>
          </a:bodyPr>
          <a:lstStyle/>
          <a:p>
            <a:r>
              <a:rPr lang="en-GB" sz="4000" b="1" dirty="0">
                <a:solidFill>
                  <a:srgbClr val="002060"/>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B6ED323F-620C-5146-857A-4030394377DB}"/>
              </a:ext>
            </a:extLst>
          </p:cNvPr>
          <p:cNvSpPr>
            <a:spLocks noGrp="1"/>
          </p:cNvSpPr>
          <p:nvPr>
            <p:ph sz="half" idx="1"/>
          </p:nvPr>
        </p:nvSpPr>
        <p:spPr>
          <a:xfrm>
            <a:off x="332891" y="1327457"/>
            <a:ext cx="10515601" cy="3710202"/>
          </a:xfrm>
        </p:spPr>
        <p:txBody>
          <a:bodyPr vert="horz" lIns="91440" tIns="45720" rIns="91440" bIns="45720" rtlCol="0" anchor="t">
            <a:normAutofit/>
          </a:bodyPr>
          <a:lstStyle/>
          <a:p>
            <a:pPr marL="0" indent="0" algn="just">
              <a:buNone/>
            </a:pPr>
            <a:endParaRPr lang="en-GB" sz="1800" dirty="0"/>
          </a:p>
          <a:p>
            <a:pPr algn="just"/>
            <a:r>
              <a:rPr lang="en-GB" sz="1800" dirty="0"/>
              <a:t>This presentation is to inform you of an upcoming project at Goodwood Aerodrome.</a:t>
            </a:r>
          </a:p>
          <a:p>
            <a:pPr algn="just"/>
            <a:endParaRPr lang="en-GB" sz="1800" dirty="0">
              <a:cs typeface="Calibri"/>
            </a:endParaRPr>
          </a:p>
          <a:p>
            <a:pPr algn="just"/>
            <a:r>
              <a:rPr lang="en-GB" sz="1800" dirty="0"/>
              <a:t>In this presentation we aim to let you know who we are, what the project involves and answer any questions you may have.</a:t>
            </a:r>
          </a:p>
          <a:p>
            <a:pPr algn="just"/>
            <a:endParaRPr lang="en-GB" sz="1800" dirty="0">
              <a:cs typeface="Calibri"/>
            </a:endParaRPr>
          </a:p>
        </p:txBody>
      </p:sp>
    </p:spTree>
    <p:extLst>
      <p:ext uri="{BB962C8B-B14F-4D97-AF65-F5344CB8AC3E}">
        <p14:creationId xmlns:p14="http://schemas.microsoft.com/office/powerpoint/2010/main" val="2786182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12E77-7B1D-9B4E-8F57-CF7806DB9247}"/>
              </a:ext>
            </a:extLst>
          </p:cNvPr>
          <p:cNvSpPr>
            <a:spLocks noGrp="1"/>
          </p:cNvSpPr>
          <p:nvPr>
            <p:ph type="title"/>
          </p:nvPr>
        </p:nvSpPr>
        <p:spPr>
          <a:xfrm>
            <a:off x="87085" y="0"/>
            <a:ext cx="10515600" cy="1325563"/>
          </a:xfrm>
        </p:spPr>
        <p:txBody>
          <a:bodyPr>
            <a:normAutofit/>
          </a:bodyPr>
          <a:lstStyle/>
          <a:p>
            <a:r>
              <a:rPr lang="en-GB" sz="4000" b="1" dirty="0">
                <a:solidFill>
                  <a:srgbClr val="002060"/>
                </a:solidFill>
                <a:latin typeface="Arial" panose="020B0604020202020204" pitchFamily="34" charset="0"/>
                <a:cs typeface="Arial" panose="020B0604020202020204" pitchFamily="34" charset="0"/>
              </a:rPr>
              <a:t>Introduction</a:t>
            </a:r>
          </a:p>
        </p:txBody>
      </p:sp>
      <p:sp>
        <p:nvSpPr>
          <p:cNvPr id="6" name="TextBox 5">
            <a:extLst>
              <a:ext uri="{FF2B5EF4-FFF2-40B4-BE49-F238E27FC236}">
                <a16:creationId xmlns:a16="http://schemas.microsoft.com/office/drawing/2014/main" id="{0B56960D-3192-A748-AB7A-4949EBA3ACF7}"/>
              </a:ext>
            </a:extLst>
          </p:cNvPr>
          <p:cNvSpPr txBox="1"/>
          <p:nvPr/>
        </p:nvSpPr>
        <p:spPr>
          <a:xfrm>
            <a:off x="87085" y="1180298"/>
            <a:ext cx="7537034" cy="4524315"/>
          </a:xfrm>
          <a:prstGeom prst="rect">
            <a:avLst/>
          </a:prstGeom>
          <a:noFill/>
        </p:spPr>
        <p:txBody>
          <a:bodyPr wrap="square" rtlCol="0">
            <a:spAutoFit/>
          </a:bodyPr>
          <a:lstStyle/>
          <a:p>
            <a:pPr marL="285750" indent="-285750" algn="just">
              <a:buFont typeface="Arial" panose="020B0604020202020204" pitchFamily="34" charset="0"/>
              <a:buChar char="•"/>
            </a:pPr>
            <a:r>
              <a:rPr lang="en-GB" dirty="0"/>
              <a:t>A consortium of UK companies, Trax, </a:t>
            </a:r>
            <a:r>
              <a:rPr lang="en-GB" dirty="0" err="1"/>
              <a:t>Planefinder</a:t>
            </a:r>
            <a:r>
              <a:rPr lang="en-GB" dirty="0"/>
              <a:t>, </a:t>
            </a:r>
            <a:r>
              <a:rPr lang="en-GB" dirty="0" err="1"/>
              <a:t>uAvionix</a:t>
            </a:r>
            <a:r>
              <a:rPr lang="en-GB" dirty="0"/>
              <a:t> and ANRA Technologies </a:t>
            </a:r>
            <a:r>
              <a:rPr lang="en-US" dirty="0"/>
              <a:t>has been awarded UK Research and Innovation (UKRI) Funding because the technical solution proposed by the project was considered an essential enabler for a multitude of projects that would allow more effective recovery from existing and/or future CV19 impacts.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consortium is also working with the Goodwood Aviation Innovation Centre and Skyports, a drone operator.</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Goodwood Aerodrome have agreed to host the project. However, they have stated that it </a:t>
            </a:r>
            <a:r>
              <a:rPr lang="en-US" b="1" dirty="0"/>
              <a:t>must not </a:t>
            </a:r>
            <a:r>
              <a:rPr lang="en-US" dirty="0"/>
              <a:t>negatively impact the Goodwood operations, their customers or communities</a:t>
            </a:r>
          </a:p>
          <a:p>
            <a:pPr marL="285750" indent="-285750" algn="just">
              <a:buFont typeface="Arial" panose="020B0604020202020204" pitchFamily="34" charset="0"/>
              <a:buChar char="•"/>
            </a:pPr>
            <a:endParaRPr lang="en-US" dirty="0">
              <a:cs typeface="Calibri"/>
            </a:endParaRPr>
          </a:p>
          <a:p>
            <a:pPr marL="285750" indent="-285750" algn="just">
              <a:buFont typeface="Arial" panose="020B0604020202020204" pitchFamily="34" charset="0"/>
              <a:buChar char="•"/>
            </a:pPr>
            <a:endParaRPr lang="en-GB" dirty="0"/>
          </a:p>
        </p:txBody>
      </p:sp>
      <p:pic>
        <p:nvPicPr>
          <p:cNvPr id="9" name="Picture 2" descr="Map&#10;&#10;Description automatically generated">
            <a:extLst>
              <a:ext uri="{FF2B5EF4-FFF2-40B4-BE49-F238E27FC236}">
                <a16:creationId xmlns:a16="http://schemas.microsoft.com/office/drawing/2014/main" id="{C46EC192-4579-1D41-AC0C-C0ADE6D55F3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19416" y="1325562"/>
            <a:ext cx="4068586" cy="324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70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3F32-3AB8-2C41-A2FD-A31BC20DCAC6}"/>
              </a:ext>
            </a:extLst>
          </p:cNvPr>
          <p:cNvSpPr>
            <a:spLocks noGrp="1"/>
          </p:cNvSpPr>
          <p:nvPr>
            <p:ph type="title"/>
          </p:nvPr>
        </p:nvSpPr>
        <p:spPr>
          <a:xfrm>
            <a:off x="92050" y="-175154"/>
            <a:ext cx="10515600" cy="1325563"/>
          </a:xfrm>
        </p:spPr>
        <p:txBody>
          <a:bodyPr/>
          <a:lstStyle/>
          <a:p>
            <a:r>
              <a:rPr lang="en-US" dirty="0"/>
              <a:t>The Project – Phase One</a:t>
            </a:r>
            <a:endParaRPr lang="en-GB" dirty="0"/>
          </a:p>
        </p:txBody>
      </p:sp>
      <p:sp>
        <p:nvSpPr>
          <p:cNvPr id="3" name="Content Placeholder 2">
            <a:extLst>
              <a:ext uri="{FF2B5EF4-FFF2-40B4-BE49-F238E27FC236}">
                <a16:creationId xmlns:a16="http://schemas.microsoft.com/office/drawing/2014/main" id="{BCF545FB-EABB-9D47-A986-C01B21E68789}"/>
              </a:ext>
            </a:extLst>
          </p:cNvPr>
          <p:cNvSpPr>
            <a:spLocks noGrp="1"/>
          </p:cNvSpPr>
          <p:nvPr>
            <p:ph idx="1"/>
          </p:nvPr>
        </p:nvSpPr>
        <p:spPr>
          <a:xfrm>
            <a:off x="92050" y="752742"/>
            <a:ext cx="6983967" cy="5129074"/>
          </a:xfrm>
        </p:spPr>
        <p:txBody>
          <a:bodyPr vert="horz" lIns="91440" tIns="45720" rIns="91440" bIns="45720" rtlCol="0" anchor="t">
            <a:noAutofit/>
          </a:bodyPr>
          <a:lstStyle/>
          <a:p>
            <a:pPr marL="0" indent="0" algn="just">
              <a:buNone/>
            </a:pPr>
            <a:endParaRPr lang="en-GB" sz="1800" dirty="0"/>
          </a:p>
          <a:p>
            <a:pPr algn="just"/>
            <a:r>
              <a:rPr lang="en-GB" sz="1800" dirty="0"/>
              <a:t>The project aims to gradually demonstrate drone operations that are Beyond Visual Line of Sight of the drone operator are safe and can meet with regulatory approval whilst still providing safe and efficient access to the airspace by all airspace users.</a:t>
            </a:r>
            <a:endParaRPr lang="en-GB" sz="1800" dirty="0">
              <a:cs typeface="Calibri"/>
            </a:endParaRPr>
          </a:p>
          <a:p>
            <a:pPr algn="just"/>
            <a:r>
              <a:rPr lang="en-GB" sz="1800" dirty="0"/>
              <a:t>To develop these procedures, the first phase is to request the establishment of some restricted airspace from the Civil Aviation Authority. This means we can ensure no other aircraft are in the airspace whilst we test the drone procedures.</a:t>
            </a:r>
          </a:p>
          <a:p>
            <a:pPr algn="just"/>
            <a:r>
              <a:rPr lang="en-GB" sz="1800" dirty="0"/>
              <a:t>We must request the restricted airspace from the Civil Aviation Authority and follow the process they require. </a:t>
            </a:r>
            <a:endParaRPr lang="en-US" sz="1800" dirty="0">
              <a:cs typeface="Calibri"/>
            </a:endParaRPr>
          </a:p>
          <a:p>
            <a:pPr algn="just"/>
            <a:r>
              <a:rPr lang="en-GB" sz="1800" dirty="0"/>
              <a:t>The restricted airspace we are proposing is in the same location as one previously established (but not used) by Goodwood Aviation Innovation Centre earlier this year. </a:t>
            </a:r>
          </a:p>
          <a:p>
            <a:pPr algn="just"/>
            <a:r>
              <a:rPr lang="en-GB" sz="1800" dirty="0">
                <a:cs typeface="Calibri"/>
              </a:rPr>
              <a:t>The </a:t>
            </a:r>
            <a:r>
              <a:rPr lang="en-GB" sz="1800" dirty="0"/>
              <a:t>restricted airspace</a:t>
            </a:r>
            <a:r>
              <a:rPr lang="en-GB" sz="1800" dirty="0">
                <a:cs typeface="Calibri"/>
              </a:rPr>
              <a:t> itself has no impact to those on the ground and therefore we would not normally engage yourselves on this aspect.</a:t>
            </a:r>
          </a:p>
        </p:txBody>
      </p:sp>
      <p:pic>
        <p:nvPicPr>
          <p:cNvPr id="4" name="Picture 2" descr="Map&#10;&#10;Description automatically generated">
            <a:extLst>
              <a:ext uri="{FF2B5EF4-FFF2-40B4-BE49-F238E27FC236}">
                <a16:creationId xmlns:a16="http://schemas.microsoft.com/office/drawing/2014/main" id="{71EF0802-AD50-9545-BEE1-650F11EAA5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38" r="2" b="6907"/>
          <a:stretch/>
        </p:blipFill>
        <p:spPr bwMode="auto">
          <a:xfrm>
            <a:off x="7521404" y="1692018"/>
            <a:ext cx="4384492" cy="300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6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D381-5D94-BF4E-9E98-8222DC96E0AC}"/>
              </a:ext>
            </a:extLst>
          </p:cNvPr>
          <p:cNvSpPr>
            <a:spLocks noGrp="1"/>
          </p:cNvSpPr>
          <p:nvPr>
            <p:ph type="title"/>
          </p:nvPr>
        </p:nvSpPr>
        <p:spPr>
          <a:xfrm>
            <a:off x="309880" y="0"/>
            <a:ext cx="10515600" cy="1325563"/>
          </a:xfrm>
        </p:spPr>
        <p:txBody>
          <a:bodyPr/>
          <a:lstStyle/>
          <a:p>
            <a:r>
              <a:rPr lang="en-GB" dirty="0"/>
              <a:t>Addressing Community Concerns</a:t>
            </a:r>
          </a:p>
        </p:txBody>
      </p:sp>
      <p:sp>
        <p:nvSpPr>
          <p:cNvPr id="3" name="Content Placeholder 2">
            <a:extLst>
              <a:ext uri="{FF2B5EF4-FFF2-40B4-BE49-F238E27FC236}">
                <a16:creationId xmlns:a16="http://schemas.microsoft.com/office/drawing/2014/main" id="{A06AB068-5557-464E-898D-DB89227CE864}"/>
              </a:ext>
            </a:extLst>
          </p:cNvPr>
          <p:cNvSpPr>
            <a:spLocks noGrp="1"/>
          </p:cNvSpPr>
          <p:nvPr>
            <p:ph idx="1"/>
          </p:nvPr>
        </p:nvSpPr>
        <p:spPr>
          <a:xfrm>
            <a:off x="309880" y="1229360"/>
            <a:ext cx="6929120" cy="4765040"/>
          </a:xfrm>
        </p:spPr>
        <p:txBody>
          <a:bodyPr>
            <a:normAutofit/>
          </a:bodyPr>
          <a:lstStyle/>
          <a:p>
            <a:pPr algn="just"/>
            <a:r>
              <a:rPr lang="en-GB" sz="1800" dirty="0"/>
              <a:t>Although engagement with community stakeholders is not usually required by the Civil Aviation Authority in order to establish restricted airspace, we believe that you may be interested in this project and what it means for your communities.</a:t>
            </a:r>
          </a:p>
          <a:p>
            <a:pPr algn="just"/>
            <a:r>
              <a:rPr lang="en-GB" sz="1800" dirty="0"/>
              <a:t>We don’t yet know if there will be specific routes for the drones or if they will be flexible, but we have mapped out ALL residential, built up or potentially populated areas (See image to the right).</a:t>
            </a:r>
          </a:p>
          <a:p>
            <a:pPr algn="just"/>
            <a:r>
              <a:rPr lang="en-GB" sz="1800" dirty="0"/>
              <a:t>Flight routes will be planned in such a way to meet ALL safety requirements and we aim to avoid overflight of any residences by at least 150m laterally which will aim to mitigate any noise and/or nuisance aspects. </a:t>
            </a:r>
          </a:p>
          <a:p>
            <a:pPr algn="just"/>
            <a:r>
              <a:rPr lang="en-GB" sz="1800" dirty="0"/>
              <a:t>We currently envisage there will be up to 12 drone movements in any one day that the restricted airspace is active. This would comprise of 12 take-offs and 12 landings.</a:t>
            </a:r>
          </a:p>
          <a:p>
            <a:pPr algn="just"/>
            <a:r>
              <a:rPr lang="en-GB" sz="1800" dirty="0"/>
              <a:t>The restricted airspace will not be active every day.</a:t>
            </a:r>
          </a:p>
        </p:txBody>
      </p:sp>
      <p:pic>
        <p:nvPicPr>
          <p:cNvPr id="4098" name="Picture 2" descr="Map&#10;&#10;Description automatically generated">
            <a:extLst>
              <a:ext uri="{FF2B5EF4-FFF2-40B4-BE49-F238E27FC236}">
                <a16:creationId xmlns:a16="http://schemas.microsoft.com/office/drawing/2014/main" id="{2F96C86E-1206-B343-8982-F111353E1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469" y="1325563"/>
            <a:ext cx="4512258" cy="413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3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A3F8-D84E-9B4B-9833-232DD25D8B8C}"/>
              </a:ext>
            </a:extLst>
          </p:cNvPr>
          <p:cNvSpPr>
            <a:spLocks noGrp="1"/>
          </p:cNvSpPr>
          <p:nvPr>
            <p:ph type="title"/>
          </p:nvPr>
        </p:nvSpPr>
        <p:spPr>
          <a:xfrm>
            <a:off x="134210" y="75401"/>
            <a:ext cx="11304648" cy="1325563"/>
          </a:xfrm>
        </p:spPr>
        <p:txBody>
          <a:bodyPr/>
          <a:lstStyle/>
          <a:p>
            <a:r>
              <a:rPr lang="en-GB" dirty="0"/>
              <a:t>Noise from the drones</a:t>
            </a:r>
          </a:p>
        </p:txBody>
      </p:sp>
      <p:sp>
        <p:nvSpPr>
          <p:cNvPr id="3" name="Content Placeholder 2">
            <a:extLst>
              <a:ext uri="{FF2B5EF4-FFF2-40B4-BE49-F238E27FC236}">
                <a16:creationId xmlns:a16="http://schemas.microsoft.com/office/drawing/2014/main" id="{170294E4-1774-6843-8C64-ECAABAF32787}"/>
              </a:ext>
            </a:extLst>
          </p:cNvPr>
          <p:cNvSpPr>
            <a:spLocks noGrp="1"/>
          </p:cNvSpPr>
          <p:nvPr>
            <p:ph idx="1"/>
          </p:nvPr>
        </p:nvSpPr>
        <p:spPr>
          <a:xfrm>
            <a:off x="232533" y="1253244"/>
            <a:ext cx="11551782" cy="4961733"/>
          </a:xfrm>
        </p:spPr>
        <p:txBody>
          <a:bodyPr vert="horz" lIns="91440" tIns="45720" rIns="91440" bIns="45720" rtlCol="0" anchor="t">
            <a:normAutofit/>
          </a:bodyPr>
          <a:lstStyle/>
          <a:p>
            <a:pPr algn="just"/>
            <a:r>
              <a:rPr lang="en-GB" sz="1800" dirty="0"/>
              <a:t>As a relatively new technology, there is very limited information publicly available about the noise created by drones.</a:t>
            </a:r>
          </a:p>
          <a:p>
            <a:pPr algn="just"/>
            <a:endParaRPr lang="en-GB" sz="1800" dirty="0"/>
          </a:p>
          <a:p>
            <a:pPr algn="just"/>
            <a:r>
              <a:rPr lang="en-GB" sz="1800" dirty="0"/>
              <a:t>The main drone being used for this project has two modes of operation; </a:t>
            </a:r>
            <a:r>
              <a:rPr lang="en-GB" sz="1800" dirty="0" err="1"/>
              <a:t>multicopter</a:t>
            </a:r>
            <a:r>
              <a:rPr lang="en-GB" sz="1800" dirty="0"/>
              <a:t> and fixed wing mode. </a:t>
            </a:r>
            <a:r>
              <a:rPr lang="en-GB" sz="1800" dirty="0" err="1"/>
              <a:t>Multicopter</a:t>
            </a:r>
            <a:r>
              <a:rPr lang="en-GB" sz="1800" dirty="0"/>
              <a:t> is used for take-off and landing and fixed wing is used during flight. </a:t>
            </a:r>
          </a:p>
          <a:p>
            <a:pPr marL="0" indent="0" algn="just">
              <a:buNone/>
            </a:pPr>
            <a:endParaRPr lang="en-GB" sz="1800" dirty="0"/>
          </a:p>
          <a:p>
            <a:pPr algn="just"/>
            <a:r>
              <a:rPr lang="en-GB" sz="1800" dirty="0"/>
              <a:t>When in fixed wing mode and above 400ft, the main drone operator states that it is almost imperceptible from the ground.</a:t>
            </a:r>
          </a:p>
          <a:p>
            <a:pPr algn="just"/>
            <a:endParaRPr lang="en-GB" sz="1800" dirty="0"/>
          </a:p>
          <a:p>
            <a:pPr algn="just"/>
            <a:r>
              <a:rPr lang="en-GB" sz="1800" dirty="0"/>
              <a:t>It is anticipated that the main drone will usually only operate in </a:t>
            </a:r>
            <a:r>
              <a:rPr lang="en-GB" sz="1800" dirty="0" err="1"/>
              <a:t>multicopter</a:t>
            </a:r>
            <a:r>
              <a:rPr lang="en-GB" sz="1800" dirty="0"/>
              <a:t> mode within the Goodwood Aerodrome boundary.</a:t>
            </a:r>
          </a:p>
          <a:p>
            <a:pPr algn="just"/>
            <a:endParaRPr lang="en-GB" sz="1800" dirty="0"/>
          </a:p>
          <a:p>
            <a:pPr algn="just"/>
            <a:r>
              <a:rPr lang="en-GB" sz="1800" dirty="0"/>
              <a:t>We believe the limited noise from the drones together with the requirement to avoid all residential and populated areas will mean noise impacts should be negligible. However, we will provide contact details throughout the trial period to allow you to contact us about the trial.</a:t>
            </a:r>
          </a:p>
        </p:txBody>
      </p:sp>
    </p:spTree>
    <p:extLst>
      <p:ext uri="{BB962C8B-B14F-4D97-AF65-F5344CB8AC3E}">
        <p14:creationId xmlns:p14="http://schemas.microsoft.com/office/powerpoint/2010/main" val="321588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B887-BB86-9442-B907-B7510E7BF421}"/>
              </a:ext>
            </a:extLst>
          </p:cNvPr>
          <p:cNvSpPr>
            <a:spLocks noGrp="1"/>
          </p:cNvSpPr>
          <p:nvPr>
            <p:ph type="title"/>
          </p:nvPr>
        </p:nvSpPr>
        <p:spPr>
          <a:xfrm>
            <a:off x="152400" y="44902"/>
            <a:ext cx="10515600" cy="1325563"/>
          </a:xfrm>
        </p:spPr>
        <p:txBody>
          <a:bodyPr>
            <a:normAutofit/>
          </a:bodyPr>
          <a:lstStyle/>
          <a:p>
            <a:r>
              <a:rPr lang="en-GB" sz="4000" b="1" dirty="0">
                <a:solidFill>
                  <a:srgbClr val="002060"/>
                </a:solidFill>
                <a:latin typeface="Arial" panose="020B0604020202020204" pitchFamily="34" charset="0"/>
                <a:cs typeface="Arial" panose="020B0604020202020204" pitchFamily="34" charset="0"/>
              </a:rPr>
              <a:t>Feedback</a:t>
            </a:r>
          </a:p>
        </p:txBody>
      </p:sp>
      <p:sp>
        <p:nvSpPr>
          <p:cNvPr id="3" name="Content Placeholder 2">
            <a:extLst>
              <a:ext uri="{FF2B5EF4-FFF2-40B4-BE49-F238E27FC236}">
                <a16:creationId xmlns:a16="http://schemas.microsoft.com/office/drawing/2014/main" id="{54E63991-ADF0-5449-B638-9152844311FB}"/>
              </a:ext>
            </a:extLst>
          </p:cNvPr>
          <p:cNvSpPr>
            <a:spLocks noGrp="1"/>
          </p:cNvSpPr>
          <p:nvPr>
            <p:ph sz="half" idx="1"/>
          </p:nvPr>
        </p:nvSpPr>
        <p:spPr>
          <a:xfrm>
            <a:off x="152400" y="1370465"/>
            <a:ext cx="11314670" cy="4532312"/>
          </a:xfrm>
        </p:spPr>
        <p:txBody>
          <a:bodyPr>
            <a:noAutofit/>
          </a:bodyPr>
          <a:lstStyle/>
          <a:p>
            <a:pPr algn="just"/>
            <a:r>
              <a:rPr lang="en-GB" sz="1800" dirty="0"/>
              <a:t>We hope this presentation has informed you about our project and answered any concerns you may have. </a:t>
            </a:r>
          </a:p>
          <a:p>
            <a:pPr algn="just"/>
            <a:endParaRPr lang="en-GB" sz="1800" dirty="0"/>
          </a:p>
          <a:p>
            <a:pPr algn="just"/>
            <a:r>
              <a:rPr lang="en-GB" sz="1800" dirty="0"/>
              <a:t>Your feedback on this project is important to us. We would like to know of any feedback you have from a local community perspective.</a:t>
            </a:r>
          </a:p>
          <a:p>
            <a:pPr algn="just"/>
            <a:endParaRPr lang="en-GB" sz="1800" dirty="0"/>
          </a:p>
          <a:p>
            <a:pPr algn="just"/>
            <a:r>
              <a:rPr lang="en-GB" sz="1800" dirty="0"/>
              <a:t>Please email your feedback to by </a:t>
            </a:r>
            <a:r>
              <a:rPr lang="en-GB" sz="1800" b="1" dirty="0"/>
              <a:t>15</a:t>
            </a:r>
            <a:r>
              <a:rPr lang="en-GB" sz="1800" b="1" baseline="30000" dirty="0"/>
              <a:t>th</a:t>
            </a:r>
            <a:r>
              <a:rPr lang="en-GB" sz="1800" b="1" dirty="0"/>
              <a:t> January 2021 </a:t>
            </a:r>
            <a:r>
              <a:rPr lang="en-GB" sz="1800" dirty="0"/>
              <a:t>at </a:t>
            </a:r>
            <a:r>
              <a:rPr lang="en-GB" sz="1800" dirty="0">
                <a:solidFill>
                  <a:srgbClr val="C00000"/>
                </a:solidFill>
                <a:hlinkClick r:id="rId2"/>
              </a:rPr>
              <a:t>goodwoodbvlos@traxinternational.co.uk</a:t>
            </a:r>
            <a:r>
              <a:rPr lang="en-GB" sz="1800" dirty="0"/>
              <a:t> </a:t>
            </a:r>
          </a:p>
          <a:p>
            <a:pPr marL="0" indent="0" algn="just">
              <a:buNone/>
            </a:pPr>
            <a:endParaRPr lang="en-GB" sz="1900" dirty="0"/>
          </a:p>
          <a:p>
            <a:pPr algn="just"/>
            <a:endParaRPr lang="en-GB" sz="1900" dirty="0"/>
          </a:p>
          <a:p>
            <a:pPr marL="0" indent="0" algn="just">
              <a:buNone/>
            </a:pPr>
            <a:endParaRPr lang="en-GB" sz="1900" dirty="0"/>
          </a:p>
        </p:txBody>
      </p:sp>
    </p:spTree>
    <p:extLst>
      <p:ext uri="{BB962C8B-B14F-4D97-AF65-F5344CB8AC3E}">
        <p14:creationId xmlns:p14="http://schemas.microsoft.com/office/powerpoint/2010/main" val="956803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0E6EC400D86242BD3F5C3289C2ADBA" ma:contentTypeVersion="12" ma:contentTypeDescription="Create a new document." ma:contentTypeScope="" ma:versionID="b8cf0a95268378fe2c5e82a59c7c5ee1">
  <xsd:schema xmlns:xsd="http://www.w3.org/2001/XMLSchema" xmlns:xs="http://www.w3.org/2001/XMLSchema" xmlns:p="http://schemas.microsoft.com/office/2006/metadata/properties" xmlns:ns2="5bb05895-2b37-4f29-b0e6-8a0692dc908a" xmlns:ns3="4a45f474-c8de-474f-95cb-f6dd6367db3e" targetNamespace="http://schemas.microsoft.com/office/2006/metadata/properties" ma:root="true" ma:fieldsID="7a132061df319b7debd481d395075bec" ns2:_="" ns3:_="">
    <xsd:import namespace="5bb05895-2b37-4f29-b0e6-8a0692dc908a"/>
    <xsd:import namespace="4a45f474-c8de-474f-95cb-f6dd6367db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b05895-2b37-4f29-b0e6-8a0692dc90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45f474-c8de-474f-95cb-f6dd6367db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340A14-7843-49EC-B29D-651939E8365A}">
  <ds:schemaRefs>
    <ds:schemaRef ds:uri="http://purl.org/dc/dcmitype/"/>
    <ds:schemaRef ds:uri="http://purl.org/dc/terms/"/>
    <ds:schemaRef ds:uri="http://schemas.microsoft.com/office/2006/documentManagement/types"/>
    <ds:schemaRef ds:uri="4a45f474-c8de-474f-95cb-f6dd6367db3e"/>
    <ds:schemaRef ds:uri="http://schemas.microsoft.com/office/2006/metadata/properties"/>
    <ds:schemaRef ds:uri="http://purl.org/dc/elements/1.1/"/>
    <ds:schemaRef ds:uri="http://schemas.microsoft.com/office/infopath/2007/PartnerControls"/>
    <ds:schemaRef ds:uri="http://www.w3.org/XML/1998/namespace"/>
    <ds:schemaRef ds:uri="5bb05895-2b37-4f29-b0e6-8a0692dc908a"/>
    <ds:schemaRef ds:uri="http://schemas.openxmlformats.org/package/2006/metadata/core-properties"/>
  </ds:schemaRefs>
</ds:datastoreItem>
</file>

<file path=customXml/itemProps2.xml><?xml version="1.0" encoding="utf-8"?>
<ds:datastoreItem xmlns:ds="http://schemas.openxmlformats.org/officeDocument/2006/customXml" ds:itemID="{364B6EC7-1767-4C3F-8C56-F4010F308143}">
  <ds:schemaRefs>
    <ds:schemaRef ds:uri="4a45f474-c8de-474f-95cb-f6dd6367db3e"/>
    <ds:schemaRef ds:uri="5bb05895-2b37-4f29-b0e6-8a0692dc90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51F099-9450-4280-BA69-63E4FD9134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144</TotalTime>
  <Words>692</Words>
  <Application>Microsoft Macintosh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Custom Design</vt:lpstr>
      <vt:lpstr>Drone Operations in the vicinity of Goodwood Aerodrome </vt:lpstr>
      <vt:lpstr>Introduction</vt:lpstr>
      <vt:lpstr>Introduction</vt:lpstr>
      <vt:lpstr>The Project – Phase One</vt:lpstr>
      <vt:lpstr>Addressing Community Concerns</vt:lpstr>
      <vt:lpstr>Noise from the drones</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&amp; deploy a solution for Beyond Visual Line of Sight (BVLoS) Drone Operations in non-segregated airspace  </dc:title>
  <dc:creator>Hannah McDonald</dc:creator>
  <cp:lastModifiedBy>John Henderson</cp:lastModifiedBy>
  <cp:revision>20</cp:revision>
  <dcterms:created xsi:type="dcterms:W3CDTF">2020-12-07T13:00:30Z</dcterms:created>
  <dcterms:modified xsi:type="dcterms:W3CDTF">2020-12-14T17:59:49Z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0x010100990E6EC400D86242BD3F5C3289C2ADBA</vt:lpwstr>
  </property>
</Properties>
</file>